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85" r:id="rId3"/>
    <p:sldId id="257" r:id="rId4"/>
    <p:sldId id="275" r:id="rId5"/>
    <p:sldId id="286" r:id="rId6"/>
    <p:sldId id="282" r:id="rId7"/>
    <p:sldId id="274" r:id="rId8"/>
    <p:sldId id="276" r:id="rId9"/>
    <p:sldId id="296" r:id="rId10"/>
    <p:sldId id="287" r:id="rId11"/>
    <p:sldId id="288" r:id="rId12"/>
    <p:sldId id="283" r:id="rId13"/>
    <p:sldId id="280" r:id="rId14"/>
    <p:sldId id="278" r:id="rId15"/>
    <p:sldId id="284" r:id="rId16"/>
    <p:sldId id="298" r:id="rId17"/>
    <p:sldId id="299" r:id="rId18"/>
    <p:sldId id="300" r:id="rId19"/>
    <p:sldId id="301" r:id="rId20"/>
    <p:sldId id="289" r:id="rId21"/>
    <p:sldId id="279" r:id="rId22"/>
    <p:sldId id="295" r:id="rId23"/>
    <p:sldId id="258" r:id="rId24"/>
    <p:sldId id="290" r:id="rId25"/>
    <p:sldId id="293" r:id="rId26"/>
    <p:sldId id="291" r:id="rId27"/>
    <p:sldId id="294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8A5CD-8B8C-499C-8937-8753F66B8FAA}" type="datetimeFigureOut">
              <a:rPr lang="nl-NL" smtClean="0"/>
              <a:pPr/>
              <a:t>8-12-2012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7AE9B-81A2-466C-86A1-D407D0EC76E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7AE9B-81A2-466C-86A1-D407D0EC76EB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2743-909C-4558-972A-3B81DA802503}" type="datetimeFigureOut">
              <a:rPr lang="nl-NL" smtClean="0"/>
              <a:pPr/>
              <a:t>8-12-2012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37BE-C38F-4B12-A68A-B584E0D44BF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2743-909C-4558-972A-3B81DA802503}" type="datetimeFigureOut">
              <a:rPr lang="nl-NL" smtClean="0"/>
              <a:pPr/>
              <a:t>8-12-2012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37BE-C38F-4B12-A68A-B584E0D44BF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2743-909C-4558-972A-3B81DA802503}" type="datetimeFigureOut">
              <a:rPr lang="nl-NL" smtClean="0"/>
              <a:pPr/>
              <a:t>8-12-2012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37BE-C38F-4B12-A68A-B584E0D44BF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2743-909C-4558-972A-3B81DA802503}" type="datetimeFigureOut">
              <a:rPr lang="nl-NL" smtClean="0"/>
              <a:pPr/>
              <a:t>8-12-2012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37BE-C38F-4B12-A68A-B584E0D44BF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2743-909C-4558-972A-3B81DA802503}" type="datetimeFigureOut">
              <a:rPr lang="nl-NL" smtClean="0"/>
              <a:pPr/>
              <a:t>8-12-2012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37BE-C38F-4B12-A68A-B584E0D44BF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2743-909C-4558-972A-3B81DA802503}" type="datetimeFigureOut">
              <a:rPr lang="nl-NL" smtClean="0"/>
              <a:pPr/>
              <a:t>8-12-2012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37BE-C38F-4B12-A68A-B584E0D44BF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2743-909C-4558-972A-3B81DA802503}" type="datetimeFigureOut">
              <a:rPr lang="nl-NL" smtClean="0"/>
              <a:pPr/>
              <a:t>8-12-2012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37BE-C38F-4B12-A68A-B584E0D44BF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2743-909C-4558-972A-3B81DA802503}" type="datetimeFigureOut">
              <a:rPr lang="nl-NL" smtClean="0"/>
              <a:pPr/>
              <a:t>8-12-2012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37BE-C38F-4B12-A68A-B584E0D44BF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2743-909C-4558-972A-3B81DA802503}" type="datetimeFigureOut">
              <a:rPr lang="nl-NL" smtClean="0"/>
              <a:pPr/>
              <a:t>8-12-2012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37BE-C38F-4B12-A68A-B584E0D44BF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2743-909C-4558-972A-3B81DA802503}" type="datetimeFigureOut">
              <a:rPr lang="nl-NL" smtClean="0"/>
              <a:pPr/>
              <a:t>8-12-2012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37BE-C38F-4B12-A68A-B584E0D44BF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2743-909C-4558-972A-3B81DA802503}" type="datetimeFigureOut">
              <a:rPr lang="nl-NL" smtClean="0"/>
              <a:pPr/>
              <a:t>8-12-2012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37BE-C38F-4B12-A68A-B584E0D44BF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E2743-909C-4558-972A-3B81DA802503}" type="datetimeFigureOut">
              <a:rPr lang="nl-NL" smtClean="0"/>
              <a:pPr/>
              <a:t>8-12-2012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437BE-C38F-4B12-A68A-B584E0D44BF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331640" y="1141294"/>
            <a:ext cx="5862887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Romeinen</a:t>
            </a:r>
            <a:r>
              <a:rPr kumimoji="0" lang="en-US" sz="54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54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16:21-27</a:t>
            </a:r>
            <a:r>
              <a:rPr kumimoji="0" lang="en-US" sz="54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54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5400" b="1" i="1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n-US" sz="5400" b="1" i="1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5400" b="1" i="1" u="none" strike="noStrike" cap="none" normalizeH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groeten</a:t>
            </a:r>
            <a:r>
              <a:rPr kumimoji="0" lang="en-US" sz="5400" b="1" i="1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 de </a:t>
            </a:r>
            <a:r>
              <a:rPr kumimoji="0" lang="en-US" sz="5400" b="1" i="1" u="none" strike="noStrike" cap="none" normalizeH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alleen</a:t>
            </a:r>
            <a:r>
              <a:rPr kumimoji="0" lang="en-US" sz="5400" b="1" i="1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n-US" sz="5400" b="1" i="1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5400" b="1" i="1" u="none" strike="noStrike" cap="none" normalizeH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wijze</a:t>
            </a:r>
            <a:r>
              <a:rPr kumimoji="0" lang="en-US" sz="5400" b="1" i="1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God</a:t>
            </a:r>
            <a:endParaRPr kumimoji="0" lang="en-US" sz="5400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5400" b="1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12291" name="Picture 3" descr="http://www.christipedia.nl/@api/deki/files/324/=Paulus_reis_naar_Rome-Access_Found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14014176"/>
            <a:ext cx="896448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23528" y="260648"/>
            <a:ext cx="8568952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nl-NL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US" b="1" dirty="0" smtClean="0"/>
          </a:p>
          <a:p>
            <a:endParaRPr lang="nl-NL" sz="3200" dirty="0"/>
          </a:p>
        </p:txBody>
      </p:sp>
      <p:sp>
        <p:nvSpPr>
          <p:cNvPr id="4" name="Rechthoek 3"/>
          <p:cNvSpPr/>
          <p:nvPr/>
        </p:nvSpPr>
        <p:spPr>
          <a:xfrm>
            <a:off x="683568" y="548680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 smtClean="0">
                <a:solidFill>
                  <a:schemeClr val="tx2">
                    <a:lumMod val="50000"/>
                  </a:schemeClr>
                </a:solidFill>
              </a:rPr>
              <a:t>16: 24 </a:t>
            </a:r>
            <a:r>
              <a:rPr lang="nl-NL" sz="3200" b="1" dirty="0" smtClean="0">
                <a:solidFill>
                  <a:schemeClr val="tx2"/>
                </a:solidFill>
              </a:rPr>
              <a:t>De </a:t>
            </a:r>
            <a:r>
              <a:rPr lang="nl-NL" sz="3200" b="1" dirty="0" smtClean="0">
                <a:solidFill>
                  <a:schemeClr val="tx2"/>
                </a:solidFill>
              </a:rPr>
              <a:t>genade van onze </a:t>
            </a:r>
            <a:r>
              <a:rPr lang="nl-NL" sz="3200" b="1" dirty="0" smtClean="0">
                <a:solidFill>
                  <a:schemeClr val="tx2"/>
                </a:solidFill>
              </a:rPr>
              <a:t>Heer </a:t>
            </a:r>
            <a:r>
              <a:rPr lang="nl-NL" sz="3200" b="1" dirty="0" smtClean="0">
                <a:solidFill>
                  <a:schemeClr val="tx2"/>
                </a:solidFill>
              </a:rPr>
              <a:t>Jezus Christus zij met </a:t>
            </a:r>
            <a:r>
              <a:rPr lang="nl-NL" sz="3200" b="1" dirty="0" smtClean="0">
                <a:solidFill>
                  <a:schemeClr val="tx2"/>
                </a:solidFill>
              </a:rPr>
              <a:t>jullie </a:t>
            </a:r>
            <a:r>
              <a:rPr lang="nl-NL" sz="3200" b="1" dirty="0" smtClean="0">
                <a:solidFill>
                  <a:schemeClr val="tx2"/>
                </a:solidFill>
              </a:rPr>
              <a:t>allen. Amen.</a:t>
            </a:r>
            <a:endParaRPr lang="nl-NL" sz="3200" b="1" dirty="0">
              <a:solidFill>
                <a:schemeClr val="tx2"/>
              </a:solidFill>
            </a:endParaRPr>
          </a:p>
        </p:txBody>
      </p:sp>
      <p:pic>
        <p:nvPicPr>
          <p:cNvPr id="16386" name="Picture 2" descr="http://www.digischool.nl/po/community12/IMAGES/schatkis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60064"/>
            <a:ext cx="4208646" cy="3985968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355976" y="2204864"/>
            <a:ext cx="478802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809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nl-NL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r>
              <a:rPr kumimoji="0" lang="nl-NL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Want jullie kennen de genade van onze Heer Jezus Christus, dat Hij omwille van jullie arm is geworden, terwijl Hij rijk was, opdat jullie door Zijn armoede rijk zouden worden.</a:t>
            </a:r>
            <a:r>
              <a:rPr kumimoji="0" lang="nl-N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nl-NL" b="1" i="0" u="none" strike="noStrike" cap="none" normalizeH="0" baseline="0" dirty="0" smtClean="0">
              <a:ln>
                <a:noFill/>
              </a:ln>
              <a:solidFill>
                <a:srgbClr val="5555AA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pic>
        <p:nvPicPr>
          <p:cNvPr id="16388" name="Picture 4" descr="http://www.biblija.net/images/ref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3288" y="-68263"/>
            <a:ext cx="104775" cy="10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539552" y="548680"/>
            <a:ext cx="79208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b="1" dirty="0" smtClean="0"/>
              <a:t>Het laatste sl</a:t>
            </a:r>
            <a:r>
              <a:rPr lang="nl-NL" sz="4400" b="1" dirty="0" smtClean="0"/>
              <a:t>otakkoord: 16:25-27</a:t>
            </a:r>
            <a:endParaRPr lang="nl-NL" sz="4400" dirty="0"/>
          </a:p>
        </p:txBody>
      </p:sp>
      <p:sp>
        <p:nvSpPr>
          <p:cNvPr id="30722" name="AutoShape 2" descr="data:image/jpeg;base64,/9j/4AAQSkZJRgABAQAAAQABAAD/2wCEAAkGBhQSERUUEhQVFRUVFxoXGRcUFxgdGBoWHxUXGRgcGxcXHCYhGBwoGRwVHy8gJCcpLywsGR4xNzAsNiYrLikBCQoKDgwOGQ8PGjUkHyQ1LTUtLCwtKS0sNSkvMCw1KTUsLCkpLS4rNTUpMCk1LCsrNS4pNSkpKTUvLDUsKSw1Lf/AABEIAIgAiAMBIgACEQEDEQH/xAAcAAABBQEBAQAAAAAAAAAAAAAAAwQFBgcBAgj/xABIEAACAQMBAwgGBwQFDQAAAAABAgMABBEhBRIxBgcTIkFRYXEygZGSobEVQlJicoKiFCMzskNTVNPxFhckNGOjs8HC0dLh8P/EABoBAQACAwEAAAAAAAAAAAAAAAAEBQIDBgH/xAAuEQACAgEDAgQEBgMAAAAAAAAAAQIDEQQhMRITBUFx8FFhsfGBkaHB0eEUIjL/2gAMAwEAAhEDEQA/ANxooooAoopveX6RLvSMFHDJ7T2Ad58KcAXzXc1XJuUrsf3UWB9qUkeyMAk+srSQ2nc5zvRHwMTD4iTNVdni+jrl0uf5Jv6I3Kix+RaM0VC2HKEEhZV6NicAg7yMewBsAg+BA9dTIap9N0Lo9dbyjXKLi8Mb3KyHHRlB376k+WMMK4kcv1nQ+UZHzc0vKuQQCRntGMj21HS2TDjcSjGpJMYAHeTuaVtMSSU99eS+uO7jVU2hyigVD0Vy08mcBFlAGfFlXqgcc1WouUkgk3pZHKjV0DMoCnGSrBs5A114+FAapRUVHsRNctLjsBmk9vpUp9AwniGPm7n5tQD1XyT3V7LVGtybtzxiU+eT8zSP+TdqWwLeLC6nqLx7Bw9dASySqTgEE9wIrlI2uzYozmONEJ0JRVHyFFAOqKKKAb314sSNI/oopY+Q/wCdUqOZpnEsvpk7oGdEXGWVe7gAT248qn+WxIs5COwoT5B1J+FU/Zd3lNPqneHjrg/DBrm/HbZqKrXHn+xM06STl5lkst3OW7aXuQuerwpgnnpXq5v44k35XVF72PE+A4k+Arjlma7aW74+Jve27OzwBgQwBUjBB7RXbHaRjys8su6BlZBrp9lsKdRxyeI8aq20eWpJxbpgf1koOfVEMfqI8qr00/SzRG6mlMJYLIAwACtgBscFw2MnHDPcK7PwjwXxOhO5rpjjdS5f4LjHzwytt8S0spKvOX8V/Jr+znS4TfhuJGXJXII4g4I1XiKR2zyVFwgR7icJnLAFMNgHAbKcM4Pqpaw2J0KBIZHSNBhVAjxj3acPZTHTp/ejU/IiuhR4Zryk2c9n1d0vEx3Y3JHW8GwB1xju176luT/I958SytuxHgq6uxViAWJGAMjONc9/fG89tzcQWcDGVGzcqMCPd/opTqd9sjQdnrqf5t725l2ZbODC3Uwd4MDkMQckZHHuFZHhZm2W/wDaZv8Ad/8AhScWzJDr+0zDu0j4e5XqR7kjWOE+UrDPtiNdW8uO23X8swPzQV4eh9Ev/aZvZF/d1z6HccLmYeqL+7rq7Wk1/wBGkODg7rRkfFxQNrt22849SH+VjQC9nZMhJaaSTTGHCYGvHqqNaK82m0OkfG66gDPXQjJz3nu+OfCu0A9ooooBttGyWaJ4m9F1Kn1jFZLsedkJBI3lyHJPVBGVb4g1sVYpzqclbiDfnQr+ydKSyLnI38ddtOAfPvZqv1ui/wAvpjnG+7+Rthb24yeMju75XH0YAG4/vX9EfgX63mcD8VQUzl233Yu/2m1PkOxR4AVXrLbOOq3DvqRS8B4MPbV7oPDNN4es1x/285Pn+vRFJffZqP8Ap7fAf5pDamOhZT9fT4H/AL00m2iq8W9h1qOub55sBBlz1UUdsjELGPWxFWrt83wROwuFyfQGwr24a1gk/dPvRIcHfU5KDt63yqRF3OPSgH5JQf5lWm2zriOCOONyVESKgLowGigZzjGvnSfKPlRHb2rzIyyMMKiqwO9I2iDq50zx7gCa55LOyOgzjcznndvmvxHZ28TmaKYMwbcCg9Ew3c72rdcHuAByanuabacdvs9badujmhZy6NneVWlcoTjIwRwPDSoXk/bC3he4lO+xzgnQu7HedvAsxPZ399HIeSWfam8pJ6JGad9cYc9RCM65ZSwGuNw99TrtLGuGc7r6kCjVSsnjGz49PLPqalFtyBvRmiPhvrn2E04ll06uCToO0eflXZbdW0ZQw7mAPzpm/J63P9DGPwqB/LioBYD6KMKMCvVR30Cn1WlX8MsmPYWxSJsJN8hLiUAcchGGewar3a+ugJcGimdnbSqx6SVZFxoOj3SD3khiD7BRQD2iiigCkbq0WVGSQBkcFWU6ggjBBFLUUB8/ct+aq4s2aS1V57fUgKCZYxngwGrj7w1wNR21nov17x7RX2Fu1H3uwLeU5lgic97IpPtIqRDUSisEeenhJ5PlBbnJwNSewcTWo80exYUuWluiFlVcwI2AuCDvvvE4LgaY7ASdc6Vbbuy/o/aFxDuruhzJHoBmGQllx5HK5+7Upf8ALaCaJUuYUkC4xvZ+Qqd092rLfJBcnVbhLg1zaHOFaxkpGWuJB9S2G+ezQtkKDqNCRVP27FNfzpLJCLeKMELvsu8d4DLtgdUhRgKCfSbWqX/nKRFCRMsSAYCxIFA9dIRbduLv/V4Li4+8FZlHm3oj1msa4U1NS6t174+5lbK65OPThP3z9iw8o9tGR0it1LNkRwRjiznQHwHj2DJrRuSfI57G3CRzKXbrys8QO/IeJyrA4GgGSdAKrPNnyegt3M91PG944ACN1ehXtVQ+CWJ4nwAxprqGdM9lRNRd3HhcIl0U9tb8sjWvLhCA0Ub57UkKn3WXH6q9/TBHpwzL+Xe/4ZNJbC2zBdAyQyxyjh1GB3RrjOOBPGpbFRiSRb8oodQJF3/ssd058mwf/jT21QBRrnOuR2k9tKSRhhhgCO46j2VHtyegzlY1Q98eUPtTFASQoppZ2HRnSSRhjG67b2PHJ1+NFAPKKKKAKKKKAK4a7XGNAYxzyxiXaECDGUt23u8b0mR8FaqXNsKIRsSu8cEgt2HHZVk5U3fS7UunODuMsS/hVR/1GSorabYhkPcp+VXenqXaWSlvsbteBGw5AXNtFHLNs1ruNkD5t7mRXAIBAKoCc47lPnWl8l+d7ZZRYRmz6MbnRTLuhQDjGQSo17Dr4Vedhpi2gHdFGP0LSe1+TdtdDFxDHL+NQSPXxFUmS6PYNvdJn91MneN1h7eyoDlNseG0tJ54jJD0cTviJyFJCnGUORx8Kr9/zFwo3SbPuZ7OTwZmU+veV/1EeFVHnDn2vZ2bQXs0U8Ex3BIAN8kAvggAYGFx20BZOZvZF1Ds5ZIehImcuUfeB0AjUhx2ELnh9ar6u3ZU/j2sq/eiIkX4Yb9NLcldmfs1nbw/1cSLr37oz8alSKAjLTlLbSHCzIG+yx3W91sGpMGm93s6OUYkRHH3lB+dRn+SUa/wHlg8InO77jZX4UBLftA39zt3d7yGcfHX2UUw2Vs2aJ2MkqyqwGu5uvkaDJBIIxnsGtFAStFFFAFFFFAFcau1w0B87cqX6Dad0p4dMT5hwr5/V8K7MgkQj7QNTXPxsRkuILiM46ZTEx4jfTrJ7VL+7VL2FtfPUfqsOw9n/rxq501ycIplPqKWpSa8/f1LnyKi2pHCf2G7W4MWBJaXPpLocGNyTlGwd0jA0IxkGrJs3noRJOh2lay2U3AZBZD5HAIHiAw8aqWz9qSW8izwY6RBjdJwsiaFkY9gIGh+qccdQdjiFvf2ys8ayxSrndkUHGRqCG4EcDUHVafsy24fBN0uo70d+VyOdm7XiuEDwSJKp7UYEfDhWX87qi52nsyzYjo94ySZOm6WQnOf9mkg/NT/AGtzKosnTbNuJLKXjgFih7hoQw1xpll+7UByAtri429M166yy2cJiZgBuk5whGABnBfOnbUQlm1qa9VHnZCr/CLReCej7h6vyrnTzp6SLKPtR9VvcYkH1N6qAkaKZW+1Y3O6Gw/2GBVvdbU+qntAFFFFAFFFFAFFFFAFFFcNAZXz73Q3LOLtaSSXPgkYT5yj2Vj9/Hhd8ekmvmO0VpfPVLm9iH2IDj8zknHuis9dM5HfpVxpoZo9clRqrMXehP7NmLRgn/GrHyW5yI9mMbe5VzDK5dHTXcY/xAU4kFutpk5Y6VT+TMuYFz2aH2f41Lm8ELJMyCRYjl0IBDREYkXB49XUeIFbra+7T+qNNU+1es+j9+puNht+CeIzQypIigklDnAAycjsrOOYS2aRL29f0rmf5FpG/VKR+WmHOFzdwWdvJf2M72w3cNGpJSRXwoVSGBXIPA7y8NBxq981my+g2VbLjBZOkI7mclz86oS9LbRRRQCNzZpIN2RVYdzAH50z+i3T+FKy/dfrp8TvD1NUlRQDOzlkziRAuPrK2VPtwQfD40U8ooAooooAooooAooooDMOfi1jWzjuMHp0cRxnOAQx3mVh2jClh3EeYMRyW5poblVma9WeA/Vt4yhY/ZZy5K+IAB8RU7zlJ+0bT2RaHBUyyTuCMgiMKVz4Hrg+deNsc2k1rMbvY0ggkPp25/hS92NdPI+ork52K2cV0p7GuVUJPqa3KJtSwFttG7hUbqiQsgGg3WCvoO7LEeqlCMjHfT68u02rcDfIsNox4jkhnz0cuMlQH0KMMnQg5B0yMNUxY82F65xK8MC51ZC0jY7d1SqhT55x3GrKjWQhWlLlFbfo5zm3HhlZ5T7cafY9jYqQZJLlocZ13I33I97tzmSE+ODW/WtuERUXgihR5AYHwrE7fkbbwcpLe3tlYJFGLiTeYtlgG7TqDvFGxw7sVuIqrk022i1imkkwooorE9CiiigCiiigCiiigCiiigCuNRRQFF5S8j72XaUd7azwR9FH0arKrtkEkvnHYdPHSrtbFtwb4UNjUKSVz4EgHHqoooCv8r+QdttFN2ZMOBhZVxvr6yNR906GmXI3k/tGzxFPcRXMI0UkOJVUcNTne7NCT50UUAbB5FSQ7Uu76V0YTgLGqg5RRgak94UcO81cRRRQHaKKKAKKKKAKKKK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5362" name="Picture 2" descr="https://encrypted-tbn0.gstatic.com/images?q=tbn:ANd9GcQ8jgd1SuRzKgELcuVJUwnm0PE593qkGWror1UoeJUHl9b3mdOgK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72816"/>
            <a:ext cx="4320480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 descr="data:image/jpeg;base64,/9j/4AAQSkZJRgABAQAAAQABAAD/2wCEAAkGBhQSEBUUEhQVFRUVFxQYGBgYGBgYFhUVFxgYGBgZGBkYHCYeGR0kHBcXHy8gIycpLCwsFx4xNTAqNSYrLCkBCQoKDgwOGg8PGi0kHSQsLCwsLCwsLCwqLCwsLCwsLCwsLywsKSwpLCwsLCwsLCwsLCwsLCwsLCwsLCwsLCwsLP/AABEIALcBFAMBIgACEQEDEQH/xAAbAAABBQEBAAAAAAAAAAAAAAADAAIEBQYBB//EAEUQAAIBAwMCBAQDBQYDBQkAAAECEQADIQQSMQVBEyJRYQZxgZEUMqEjQrHB8AczUmLR4RWC8UNjcpLSFiREU1Rzk6Ky/8QAGQEAAwEBAQAAAAAAAAAAAAAAAQIDAAQF/8QALxEAAgICAQMCAwcFAQAAAAAAAAECEQMSIQQxQRNRImGhFCMycZHR4VKBwfDxsf/aAAwDAQACEQMRAD8A1c0t1D3V2a9E5B+6u7qHNdmsYfuru6gs8UvErGDbqW6mA12aBggauzTA1LdQCPiugULfS31gBSKbtFM31zdR5ME2iubaZupbq3IKQTYK4UFM3Ut9a2akP8OuG3Td9c3UbZqQ7ZXQKZupbq3JqQSKaVpu6lNY1Dttc2VzdXd1a2akc2UtlLdXN9G2CkLZXCtd31zfWtmpHIrhFO31wvRsGo3bS20i9N3UbNR3bSrm6lWs2oxhNMg+tO3UiaWxg2nsk94p11Cp9a6nFdN0+tTt2V1VAZru6kxB45pjSKaxGqDAH0pKpNDW60YrqXyJj70OQ0hxau76HcvEnnkZoAb50UBko3Kb4lBLUi1EAY3qQu1EIp5UgVjEk3KYmoNDR6G7ZxQ7jduSYbtDLn1qMb1c8aikBsmBzTlaoQvY4o1vUYrNM0aJRXFM3UF9RjFDS8ZoJMMq8ErdTWehG7TDcooRh99LfQfEroeiZhd9cL0zfXN1YFhN9N3Gabupbqxh++u7qHupbqxglcoe+lurGOtcApUEu1Kmo1nd1PQ0JaKDSNlEgviUwvTC9MmlSCwweu+JQZrhuAYnNEAXdXN9AbUAe9CbUn5UUgWS/FoZaohue9IXD602otkuaduqH4x9aR1JAycVqDaJhuUhdqImokTRFuihQbDl6bAoJvD3ppvUaBaJGK6CKi+Ma54prUC0S94om4VB8Rv6FL8S3r+lCg2TlYUiagHUt6/oKa14nvR1A2TxeAOYpzXQaq5rm6jqLsWe+lvqHb1Z75/jUldWpHpSu0FUx80O5eggepj9Cf5U6R61WdT1SC9ZUjzAl+OBBXB9ZYYoOVKxlG3RabqU0MilNMAfupbqZSmiYdupbqZNKawBxNKmV2iYiDVt7U4a40F7cc5zyK4xECB/vQ4ZSmSPxp9BXPxDVH25jiuopNbgHJzXau4qSi7jIwTtEd81H6Zcu3bjN4FwCAvBYAyT+YDB4x8qWn0F66x2m28HInzD/lmf0rS/CxexZ1DtBCFSVAIOAZ71yZc2vY6MeHbuU80pp/UurqxYvE9io83G4SQYODHbI9qqbnWIOEY8+g9P9avDKpKyM8erLOaVVJ62f/ln7+8VIva4rYt3YneWBWcpExPrMH7UzmkKoNk4Cq4vedgjWd48RY2HJUMDlT7e/tQ7Ore8cFbeYAuGAx9jIH3q20nSryXbW4qp3pwCR+b13EVHLk8IpjxXyP1FlkPnVlngMIoW6vRLtvf5XCkHsVMfx9689utliMCTFDB1Hqd0Nlw6dmNDT3roYRQlaAPkP4V1TXTdohXIQPFdJiMZOfpQrwIUn2MZ9pqTqbggwmyGgc+ZYBBGOJJ+1SllUZRj7lI424uXsJdT6ikdp4/3oJTE8/Q0LfVEl4EbfkOSP9xTA1D310MP64phTs0prjt8vpNcJ96NgoIz/Sm7qYxrltsCT6UAUF3VC6baZ2uXLjbWTUadR2lJC7ee6571Ie4FBYmAMn2A5oGh1iPbc7gA2rsASeYXP8K5eq/CdPTcSsutbc2Pt/MADn1EmPniKGNWvuKBrBLAAjCD6QSKjZquBJ448+BM1qb4LP8AFqO9NOpU8GoG0+g+4psn0NV1RK2WIuj1Fd3VWeLXPEo6g2LPdSqrLUqOoNiQxdcmV+fEfwqJqOsIrQ9wT9ZznsKlaPpJeym43GDW0Y8kCVExKnPm9e3as98R2xZvgHefJbMn5EZwPT0rzcXUqcta5PSy9O4R2vgtbXU7TEAXFJPqY/jxRpR2FrcJYgYnuccVkvxyf5v6NabpZM2CFcKLdpi5EJG64TuPE+3OKtkm0iMIJsjfC14vrNKGUQXtcM+JTfGT6g/cVqvijqVoW9UEe8HIG0ZA3W5lfYE9/eqH4X0NwavStsaF8FmIBIAFqCZA9TFd+K9UH1N4A4LPkD/EvGeDP8a5ZKMpq/Yum4wdGbe7czg/vfvnsgf094plwuJwf3v3/TafT/N+lSmtsBEdj6ceGoB+4NMe737EsBxkwhiDmum17nO7GWLTEMTJ2mAAxOZIlsccfeto/Q0ZBaJJQQBB4cDzEEcGS1YzT233hlDFd/mIBgAsJ3ECBwOa3u1BdIV234LLIhRubaY27cknjJ71x9Tl1ao6+nx2nZl+o6R7LhB50Is+cs/m8QuOxgxtU49a3Xwnohc6XYbzKWYMdpMZu8TVT8TW18JYny3EOSDA3gmMYiTjsDArQfCX7PpmnV/KRskHBy47VOWT1MafzHWPTJQDRfEFx9ULRSFNxk3eK3Cm/mI/7kfesjoPFupeu3l8ISPDxl5JmPmYjGZrW6LpVxdVvKjb4lxpkcE6mO//AHi/eqTq10qLamT5DcMTEIbZkkZwCTFT9SUHUPJRQjJXPwN63YW0wiQu1clYEQPN7SZOagW74bCwY+WJq+F4G2LjoSRZtFwBuJBk/vc4jBwZFP0a2rg3eCokeWVtHeh4I2g4kDnjFVh1kox1q6JS6WMntfczd5oB+R/r3qx6hfaDufd5yVxG1YwOBiZ+9Xj9ITfbHhJ5g2YTygf8nc4x86GnSbfnPhKAoJBhPMBzgDGf9aE+s2lGVdho9LrGUb7mb3cZ5+VduWiCQZBHI7irTrnTrY0wcW0VmNvssqGdVOQB6xIqdrNDbG6ba+xAXJMzECf+tW+31Tol9hvyZuKRJqsu6G8LrKqmDBDLkgsfLCkgdiPpXD0+7aR5N4bQZ8i42gFp83MEH610fa4+Tn+yy8Fo5yogjdMTmdo8xEcDmulaevRr13R2G3spUXCZts4i7JIAHzpdL/s+NzdvvN5QCo2OiyT+8GGeDwcTU31qi3Y/2SUq1IPUr4S20MFb8o7kMcCRzXG1QtFbdxl35EjjA5zEDPelrumL+LSxateYMLhfcTKwTshzBkiSam9X6Ifwhu3LCSqKA5bI2kKYGJPoDWXV24v3/wAgfS1cfYoOr643ZtW+Dgn/ABEmI+VTdL8P7Ftoky6klhHBMLE8YG76+1VnT0lyf8KsfrG1f/2YV6HZ0yh1wDtAH2UAU3VSdpIHTxVNszdnQOltTmAfNxJDZEmMxMfMUTUQh8zAe5IgyOxPrmr5bQYlDw3iL/5WkfpdP2FZ34o6UbmmLD81rzCMeWYdfofMPrXPh6h45a+C+XApx2XcjXOq2l/fBOOJbn5CjafU713I0jjHb2I7Vi/xW0CfX29v96P/AMSuZKPsAjg7Z+grvWd+Tz/TNiHPrQ7WoV52kNHMdvnWUt9bujlzB9c1D1Eu0s4hhA7Y4z/Xej6/yN6ZulAPcfTNKsSOm7sqo9MMYJHfmlW+0B9I241SW7YQb2dEAGAu6IE54/lmomtspetLdDxfJZWsiPInmks3vtXBP7w4mi9V+Gvw7CblwrcgAE+b6D6wZplroty4AyeKymCCUYASY/MGMme/3rx1GC+KLR7MpTmtZJ0UyJlB4ajt5oIGRzB+uau7moNo+HeXx0FtdvhbiFCmScMOFLY/oWH/ALFtcUn/AN4VlwQqKZMyRk85GMYHvQ+l/Cb27Za94o3ZLLb3KLYG4EksI78elWlltdyEcVOvqRb/AMet4SWbQFraLg3SfynG2CDnPM9qrNVpr1vzEwfK4YliMqCMwBxH61afEPR7dgi0FL7yXLOjAnkeXa2AIPpO7uKhP1G4E27m2+hAx29KaMo96Fkn2sjaG8yuDclwFuncAcAgDmYiDWj6Z8O2dTaDNfW2X3BVIXcSpI8vHp6Vcf8As/p/wfiurMwsbuR2SYELNYezZ1DKr2zc2oGCx5Ss+YwuDnmorLDN+DiiussfEubNvol0+nsKjkINqzO0bicGZHOO9ZjXdRcXXNki6doLPagkKrNAM+nMgZBnipFjX6XZbTUWdSGCKu5hIJX8wHnwMD71W9X6iu4fhUa2mJLAMzMJ9WIgTjE80kccpS7fsPKcYruQF1hZj+zuFuWxJ9ZJ+tJtRgHw2E/4hFD3M3OffwwZzyc5oiLsYMyKR/h2bVMcg7SD3zGa6/SivBy+rL3L34a0+iLK+pZnuAmLSqxXtGAufqf0rRfFF1AoChd402ugDJHkBUQR8vtWL6EPH1CpbLKH3yUkjaASQCzcSPXtzRtBqrxuO0l9pYElpJU4ZAZjOZ7H9TF46lZRTuNF/p9Sx091lif2SCTt/JaVTmMHcD9ao7PxPdS4120qj9jbtLuI8qrtkx7kMa0GkhBtCOVZyTu5lpknMjntxAqNb6XuQM9xmQIQx87I0BiXJ3egPoPLXNGrbovJOkrINv4m1dy4ssFNsNhRG4DJzBGMmfSothLzjUM1xhwFG4wZywMH27/KptjqSWjbS1cU2lcPcKiPEUAAyxYlZIkgR3jmiaHrKWtNqmK2/EF25etglYbdtjbuyYIM4/Xh5ZHBLWK8f+iRhs/ikzOXr77FJZtqwGMmD3AI+easelax7ZuaguWVVMAnch9ZZjAP5cc80XoWmOq0z3L+1jqLrTgCGgKpAA8sCc4ioer0FsXfCdrhVSd5G0REAlVUgHt6TV3mjNuFUIsTilO7LnTddLIj2QpdyAVUS4VTJAKkZImPWKH1fqF8C2l+6Iv5KgAMqswXaR2GOBHeo/SNKmpuQLiqLSnzMShu7pXjcNpAz5fr61B6tpW0/hMCkF4VRlFgqrBfVc4MmYqcIx9SkuRpSlpdnrPh2PCW01xVDKdi+IAxCZO2IJiBMVitF8VeBq76Hc1pSU5JOGIkEk8SfnirHXoBrtDEf3PUMfT5ViuuXQurulbbL57wLb4XdvaHUhQQeDtk8e9JjgpOqu0NObirvyS+mdRZ9feuAwRa1LLjgJb8hg/MVf6vWXG6ayltw/D6d+BJZ3BuGe8DPtWN0ZvF21BIZCHteYQbissNgT2qy03WS2mVQmxLieGGGD5TBWT2GQe8VWUdWvlRJS2v52Ruhacs5hSR+zmB23yf4VvLFp958jAS2Y9OKzHQOnhLird3qXYBSsw68ghhg962Nu3bz+0ujMSGeAT2niabPl+I2HH8IGxonZzCk7bjzjiban/00tR0xjuBUxLBo7Bxn5YNRfhDWBn1SvdvOEvAK3mViCNvmA+QHHArQ9RtWm07wztMAmWgyQDzg4MTXNJ0y8ex5t1Tp2lt2X2lmZbty15irAbWWC25D+7OfYxxWY6wmnFweBbubCgPmfG8CWiF9x961nxfprCMi27i2g1u29xc+LcZpO87pHrHH5j61Tuu9Et2rlx95AUA2vMV8rYHmMCYweDXRjbSuTbITinwkkZ6xpd6SpzkZPf7VP6T0EX3AJj8ywSMMVIn6GPtWmb4TayEy7qHLvIdUcKRC7eCQAzTHANAXrGlS6Llq15lae5WTvBkTmZU/IRVFl2vTkn6Gv4zN/8ACbyhdtsuCoMjj5ZrtaPT9XDFzduC2xdztSypABMiT6/6ClUH1E061+j/AGLrpsbV7fVfuZm91K+zAtediIEk7iB82Pqe38hV5oeq3md2subaISqA5VpJMlWPO3YMVC6r0u3aCeHdt3t8mVkFQMQZz9IrQfBeuSxprxcebyOqA5YQJ2gkA/ft7U2XVw2j+QMTkpayB2eo3ltlRcguzs8RksxPMfXHrUcvdb9ncubrZW5jIBOw7QwXB823OKsun/E+ovXiqraRYJh/ygATyM4HpVt0/riuHlrW1VJJVjJOcKrAMSAO3sK4bad0dfElVmKT4juAqt4SUARfKsqo4EEcZqJrrbkG4l0vbnPPlzwcVPt2wVubmHiBgUEjKScsWzx/Rqb1LUp+H01pGWB/e7exY8mOY784ru+GDTRyfFKLTKA/EGpClRqLm2CsSdu0iIj0jFSel/Elyy4P51gAgqGBEZwRk896Lb0puMUTaTuhc+gYmSccijP0a4N0BGFsBrhldoQypIJMEbgRIkYNWagl4OdOdkj8XpHsFglpbnAV0acEmcCMheATFC6Lqra6i34iWApKyQTIBAOFViJjmR6zVb1Tpt1ggVrARZYDxbYYE/mPO44gd/lUNdCUYubtgmSBDgMSZGFOf0pY4kk4p9x3ltptG81XX9MFuCxta8V8i7W2k45iBE/wFSNb8PHWIvgsFUKYWWDB580ieMjniR7V5/pdLJMYIOGRhz3k9+3etD0zo+paxbuW9SyBy4ALjadpgxLgzIzGKhLE8STUv1LLL6rar9C10vwBeUm6l0CVbI2lSjAg5BiIkSKlW/hu7prDEFAYJmQAQBPBJmRP3qsf4e13B1Pti4QfXH7T0zURvg69uF29eD7dpJa5uG2Zz5idpj9KHqSlw5L9GHRR5SZZ/FXxXe8G6qwJAUxt4YJMR5lMOOfQ+uLXpet/vLQ/IlmyAIH7xKndPOB8s8VkupWTq7xtWQnmJZ2UsBtXbwGEDCj5mtDotLc8W4QCPES2nMxtJiJHJ4ouGSMEvP8Az+TKcJTbfb/v8GH6nfb8VebwgCrDbbUEpKMoIAU9o3SBmn3mu3Ezo725p8+25sE9wINXPXejanTOdVaJYE5IHntYABGMCABP3oFz+0fV7dm5EnHiC0pcRIHOJMCT7zVeXTSRJ0uG2W+isNpNPYsl1Ll7Nx4B8tu6xw8jH5YPEUPQfENl9feBQMioyjaQRcIcebjuI9RgVjtUl2+d125ucjzFt24kMw5PyjGMVbfBnws9684W4isFHM8Egzx2Kj70ksGqc33Hjn2aguxzqbA3CV2cSQOVczKKYP5eKFo9QrFGusWNs7/MAA2zzBZEzuiOOTUrW9NuabVxavI43ruALBd5IkA/z/jXoGt6rqlusqaO06bj591sSv8AiyQf0oyy6KPHgVQ3b58mf13xwbiG5b09pRZJVWZixPiCTEAQDBHOazOq1T6vUSwA3nCrwo7/AFjvRfivUH8ZfTIXxSxWfLIGCBx3ovwdaD6kFv3Sv8dx/Ra7enhCGP1a5o5c05Tn6fg134MIqWwBCbV47zLR/D6Ch9F6cjNqdPcUFRcW6oPYXUzHp5lanadyTJ7sSfqDRtB5de/o1i2c+q3GX+dcsvNnSvFArKjSXlVs2GcbSf8AsbnYj0DCfqGFC+LusXtMbSWyqg7v3d2NxgCcDHaKu+tdO8a06d3Ugf8AiHmU/cGs71O2dZ02zdALXLR2kDkkeRvn+6foa5LSdyOlptVEs/hEze1pP/1K/YFgB9BU6/1V7lzU2yfLaawqgf8A3ADmsr0jrV7Sted7O4XHW45LbNsEzEyI55qu+Jvi65avOdMoA1ARyXhrghtwIEBQCZjL4HIocZJVELvGrkSf7Qfhy7cureTaR4doEEgbQoUSSfdhWItdNYSCBLbY5/eMTWi6DrNTfF143liykMEICt5ols94GcRRtR029bts+3bsWSCySQM4EyfoKtDLLG9Jckp4o5FuuCbZ0NtbwdnUrsuK1sq6IjW0y+0nnJE98xUO/wDDdggJ47z+byqTIXdJ4iBBM/7U7SO1xXNy6ysFVSrvBu+IxMAkYCjkQeKs7PStVJuWtj7oG/xUdgV3HaI8oBGCI7VD7yD7v6HR93Ndl9Svt/DNm0Np1aL3h7iAifbeIpVA1+gK3G3lUZiWI8oyeTAFcp1OT59R/T9hdIrjRfX9y10/hrZIu3zauktAdZ8vY+VZ7mqLqXS9Si+L5LyEqA9oq0ngCBDDn0qy1WlsIgNrVv4qggQhkqf3cge3LVP6f1uw1mNQoJthcsWc3CP3gs4bvzj1q7h5Sv8Asc+1/C3X9zJ29ZcDIryCd0hl2kZHMj2o9/RJcTaGHOIEjnkfevQR0Swy+Ky2ApG7cwBgEDli1YQdet6fcqN4hVnVYRPDKQwUksCTliYGMClilJ3FU0Z3DiTtMr/Cu22MqeSqkmBHz+9aHqmodRC6awDO07W8ykrO7aWyRPMRVOvxDdvCCQBPAVQDIGcDnAz8/WtV8K9D/Gpcd7rKyOBIEkyvJJPPah1MXFKUh+mak3FMoek6Lx7oayNjuGAJwsjcsnBEYM/KtDqdDY8G1ZuruueFuiyHcG0GNxSxEDndHfzGrNvhexpj4v4plNmTJCQuJIKmQZB4jM1f/DfXtJcA8Q6UXlXbCW2XYscEuMYPsM1FZ9lwPLDp8zJ2vhxV0+7xjdtBQ3hnYBDkQT5ZHrz/AArNdTvqrFHtFoRTKoI2wWEHBmO1ehf2m9Vs2dL4aEK90Hw9gADbXtyJUf4WaMjv615nY6/etgQjvjHiSyKf8QUHn5+pxVIY5T+InLJGPAzWaUWAhts3n80bVIVY/eJ4OPQ8EzV38C6H8YbviMyBFTaBt/eLT27wO1U/SepXWvs1xblx3ARYXCljnygRnj61s9DotZa3FdIRMSVVVJAJOfue1HLNwjo/1NijGUt1wvYl9R6aNHprl5LlxjbXcFY+UmNuQB6H7VgNT1u5eAe5dWAAAokKoSAMR/m7+pq++MevXk/YXLZVblvzKz+fEGYAgcY5rP2VR0lLDkd/2hPoeQmOAT9afplot6F6h7PRMv8A4Y1C2kZycvwQjHyj3APJ/gKt7nWlAO1mHedjYgn/AC/Ksvd16ro0QMdwAYAAg2yjuWVz3lQueMmqu71u4wL79sggjOMEeXzYOZ+gprzZG3SF+6gqtmz139oK2yVe3c86K3CHDrIxPEH+NZ7W/EOm2qbVsli5Lb4KhYIEcnBbgRxXfhGwur1TnUKtwG0sCCoG020Xg+grVWeg9Nkg27UhihBDTukjPpmhNxjxJMMFKXMWqMNqt7XHaSpLEwDA5mIn3Na/4G6ext+Kr3Q5uBCVcL5ZXvtM8k9uKzvX2KXru3teYGfTcQa2HwbfVNM5ZlXzkjc0CZq+ZfdcfIhif3jv5mY+LdALepuJbe4VUiZbhhz885nFaLoXxUTp5vi3uVW2zG9wq5Y+pweBWK1GuZtRcQgbR3zJJzM1aWWt37BS1YvO9u153ltilYn2C7d/f05pMuOOiUlY2Ob2bToqb2t/F6i9dACbm3QTwGJxVv8ACVwJdxkksMcZRgP5/es9q7Fu2f7vcGIHJ8swP51pOgGzZuIz2yygifMZiCMCYrpmn6bgkQg6nszaaDpDSpkfr6fKq/Q9Xtvq32bm8FPDYiYLM24bfUeU1keofGiKhSzYPiFQTcZiVBPMLOT88D3qp0PUytoruFssxLlWZWf0UxO0Z5HrXCscmnsdjyRT+E9L6z8eafTFQ257mSUWJUgYBn1/nWU6b8fWrdm/aNq7F13ZYZfJuHHPbmaymr1FqISywfuxubvtAg0bSaVDm4WggEBSu9j3/NiOao8UWuUT9WSfBYXvijfa2tu3b3YkgHymIXMzGTJ7n3qFqOqKz7id8IyruBG2QRwPQHH0+VQ7t63LKqvkwrE+ZR3lYAn61K0fSkO43XKKOITcWHrEggDFOscY8pCOcpcWTOndWtDSPauN53vWWwuPDWA3A9Bx3onUuqWGs2EVlZkRw27cIO+QASM4qs6hprCwtp7jOYPmUAEHiNoJn61zR9H3qzO62lHdgxn3ED9SRzQ1i/iG2kvhJmitad3i41tFgncCOeYyPbmrmdCEe3YgMQPOXAZvXazMAp+cTNUq/DKvK2Xe/cC7wiWxlR3JL4H0qo0GjFxv5AbifYD+ZxUpY45Hts+PHgtHLLGtdVb8no/QviLT6azsAF2SW3OEdpIEiQ2IIOPr3pVUaP4JvFBttIg/ztDN/mI3AfYRilS64vLDeT2Nra+CdJ4Xh7Cf8+475jnd/Lj2rOdS+AFtW7rJdDHDjcQGVUViy4Pmny9hRb39o1pinhbvLc/aKdo329p4J4O4istrfiV9TffyhBcCAjA3FTEye59PnUYSzRVlMrwv+Cr1l7xFgsxKkSNxMCQAInEZqubeHJJLKPWCcds+1ajqfw4NniILys7BW3KotjaNxgqSWMk59KqOqabwUxDEkT+9GDkMMQZ49q7IZ4zarycUoOPciL1Alg2QqlSYHaa1fQvi65ZtXEtWzNxp3n92BGFnNZC0GCxEBufp8/nU+31EpbCpAInJE/7VScFkVSBjm8btHoPw78GW9Y7ajVPcuMSrRt2K24AggjJEYMRW9TSC0jLZRVO0kEzBaYG8jJrxrSf2haqzpF09sgFDi7y+2SdsEEd/0rg/tG1wJY3eexChRkHCxOePrXny6bLJvtXg7V1GNI3+rXTX9Vc0eptW7dxhvslVy1sTLMZK7sHBjvXnl3p5T8QdxIsv4Y9D5nXd6z5KqPiDrt3VXfFvRv2qvlAUBRxj6z9aeNRCY3cCQM5g+3zruwYXDm67cHHlyqfHfuXj6htLbvFHm5bSy4Jj87Kr8DGC3HtW4ufFGoPSLWo8T9sy3izQIJRHI8pkCSqyI9eJryzXdaZxcDIIuLbUwcwiquD6naKvR8To2kGjYFNm9QS3G9SpzEMPMTB9aXKm4x27+R8bWzUXx4Hf2oXieoIxOPAtSM8kTWVIM8uIAIyOGOIzPtWj+Ker2tRcR3UKxRV3DzkBABIyBn5Tk1mdS0NFtzwM7SODIwZjsabE/hSEyqpNlpobblWum5IQhSC27+83cGYBxxzxiuPaUj+7BBnnuSQcZ9u3rS0fTL91D4al0uCT5gFG0geYHvz960PRfhy29tGaw63rRncpSD5iRu8w7QPWBSTyKF8lIYnPwE+ETqg0JZCWyNpfYN+0KdqqWkxMGfb5VB+ILT6O4od9zON7STG7cDMZkgqe/evQdR1vZaBY2rdzBi4+0YPJgHFYf4m0HjKlx9VYe4isGEMd3nLKLflGAG71PFNue3hlMkEoa+xWfEGp3FnDfnuhpiJ3NPB454qSlwDEjv8AxqIb3+UH+vlQr2rVcttGO5z9K9JSj2R59O7A3r4F66fl7/u1uOp/Fws9J0dvTtbi+Gt3iAJBAG8ezeYSTXnNvWbb4ufuydw5nECKHespduyhS2AZi46qPfHNRyJSpvwykG1aRballeRuAwCO/DL6UZtLcu2iFub5KyFTiN2D7ExUDR6JUJg2rhMYS6hEblkR2mPXvV82le1Au21RWJACXLb+4EI5I+Z9KfZNcSVvwKotPmLr3Kv/AIHfVZCHMRKEf/0YoT/DdxINzbtZswyEzjJANWd6x2WfkVzP2zVdqepLbMZDDnvn0IPz4rkk8sXTijsjDFKNqQLrWgewz22CAo2wndOfp86iW+nsQPLheCrA+/rVtqdYt6ytjazuXNwkY2jaozPf9KhafTbSSZAgYnIImfnRjNdn3Jyg+67AtVYKjyqZbBOJnkj2xTBaO4MRcXaABM59570S7ZBPM5nt+lW3Qei6rUts04Y+pOEX5scD5U2yXLF1b7FXqkVWQqzEkqASJIA2/rk0gW3hncgYB5J9zHH3re6/+zDUqilLod1bc42mJIWACPNx7Vj+r6S/ab9vbZADAYZU/wDMpj6c1OOSMuEx5QlHmjS/DHw7fCEWZ09u5hrh/vbif4QRwPZR82rddA+DLGnUMNo77sbj7+i/qfesH034x0wS2tzUarCqGguNpAiFh8jntVmnxH08/wDxmp/5vF/39BUJrJfZnTFwruj063p0UQI/n9aVeZjqPTTk6tj/APl/9FKkqf8ASPcf6jzS1qDbZldAD6nPBOQQIPEU/qOrdQiEAIApAAGSJG5vUzIz6VC6vcJuCQyKAoCkTgenr8zVmmkR0UPtaN0MvHCmJ9c8H0roc6imzzlfYfpndwoIYqNxwxJljkQTjE8d6Nr7Z2QCRtAMD0ycGJOO3sa7Zsrb2290EzBGJBhhP0AznmO9H0t8G4Yznu3GAP5Yrl2alvHsUSvhmfDg/wDQ0t49R9TVvqtMoZczIE4A7kdsduahWVDqCYnPAjhiK9WL2jsiD4dEYCe80imZFHTTqxPlAhyuO4Ec/egeGuwNESxXB4if9OKbVoXZCckknGftin2tWyBtuCYHHz/1p41dgBCd0qcifzCZ8089+3cDtUjRmyo8xktlZkEqTtwcie+eKg89eGPqmVat5tsQCcmjayzH3A+4mjXujAsotXCQ0jzEDzA9sekfagX+lsr7CzEzAzhu2PX0po5YyBq0R5InH9e9EsRkwTg/Q9qFe0ZT8+8eXcBJk8R8qcdKo4PKHk9/T+FP+RjR9O6o34ZLaOtpVJDQJe47GRJPAjED71X3uvai35V1h29trEDHYgDETUGzokKqzFgZj83pXV6PZdhDPBMGCD/Kj6cWqpG9SSd2E6j8QXbqxcdbhYESQd0D6D0oGj6zcuXbavBAJjERKx2+VEPTNNO2bxPoYHz7U3Tpp1a2yb90kiTIAkjOKOtKkLtbtlxrbpVJET70CyRetqzKJM9veKV3ULc8kwOZIMYHHrmjvesqJtkE+gMxHaG5GBUm0u45Cv2rajbwdy8TxGeMd6rtVoTvhXtkH1bjvncMVa39uw3QsNwVYTuOPMvbgxER9akXLf4lAZUnAE+UhiBu7Z/xfOfWpevFeOA6tmf0m+0znykheRtYTvWD3FTdJ19txF7cwMYkAD6Ve6TTiyGBWRwHxkAiJ9JJP6URrKMPyqfoDV8bjkVoR3FkfVdRVEtXAGLdvMcAg9h8hVR/xa/qD4dvygmS3ovpMCp13VXRftqQihg07UEDmO3t61F6VqXl95JiApI9zOe/auhzv8hNaD9X19y1bRLd1lFsMSwYKzFigYEjLdsHiPnQNJcFwbt7gnd+ba3EH096bc03i3HVlZyJCgZho9jmpHTuj3rJ8PUWXSEdgGBWW8sfMY5rlk4p+C8dn7l5/Z30u1q9aq3NzoN+5WAEkKSMqeJUV7Vptbat3hpUTbC7hAAQCJ/lXjf9nGpTSajxbzBUJcEg7oJVhBAyDM1srfxdYPULl3xVKINuOSCsRBjIMyDnHevO6qVSVHZ06TT2N8GjxDHGfsgrOt1BNXo795rYUolyMz+VN2TAkexxWgN0MuDMjH1H+lYrranQdKv2/wC8Z1uiVB2qGTaS3oAP41Cm5JI6FSi2+/B4tZ64CSDbiZ4Ij+FTPxU8IY+YNUVq0FaJB/6GrWxBdvQT3J/fft2r05RrscOOVumH/E/5W+w/1pVyxaB3f+I0qS2W1+ZzX6xCbRwRvhpmQBIyoiDH8cVw6jbbLLvtgmE5iPTzYmDO73NWlvS6LTae07OWuPEG2Za2UfzOC3HpsI7cg03qXWPxNxAN72FY7NyqNzECd2YA/wBe+ain4S4JuCjHlq/YrundPFxG3P512lUMhmBMnzdsfxFNsWpJN0kDcTDGfynnODmBTtZrPBX8wL7pHP5WEMB3ER3ioF254g3sdq5AIzx6jtJI9KpG3z4OdtIubmqtzi7MdypJJ9eIFcFy2FMPMA/9nAn7iM1nrOoaSRmQfT/apVm2XUxkgbvfyjgfSTHeK6VPVV4EbvwW1m5b2yAxJYcQJJiT+bHH8KF8QKotWxbHBM8wDwY5xPGZ++KQ9Q2nCgGCPlIiRXL+udoLZgAGJExHOcnAM0r2bts1qqok2NMWgpuPGSJDMefl/ODxTtTaJgtyuMiBOJEGNoE9veu9NJ8SCJAVoiYDKpaQPY+1O63rdzBVkeHxnEzMjt6ZqdvajeBHWBRt3kEchQMsPTuD7zkVOtdUW5t8XcCMjaQh5A/NtMYms9bjvn+dS0jECPpMeg+8fem9NdzKRoOubF8rW2LbTsbcQInB4z8qqH5kADHYn75mPpRrmpkgDO1QBwRPOQf8xP6VF1Vxgx8q4xjGe/60+L4Y0xpO2ECGN3YGJ9zUvTdWNsAC1YMdzblvmTPNQBqT4f5T+b+VB/FD5fMf0Kq6YFa7FueuB5DWbQJEFgiq2P8ANE9o5qB4gztEUFGz9D/A0XTWPEZVUmYJYY4Hp9PX1pXUFZnJyJCW3DDjzLIyDIIPb2g/aqrV6ZkCPM7xIjsfQ/p96l3LVwspkbQyhQR2/MANsgczAPepfUUNxIKhWQEjshgy4SOcEZI7HJqDm7VmoH+MAtBlIEMZXgeYQQQeeBlfWoD60kryFEd/SYIMdpPrTLdz9kV2+ZmBn/Ks8Tg5NWGg6cxKuo8p53NHl4Mj3Jx8qFKPLNy+ET7upZLXmYmAhJ/ksccTMU3R9RBNn8oZpDmMHPl49vWldsq7lBBBjdKwZ9BEBWmYx98VSaPTvPlX8hzPqAT94Bx3ilxvh80F9y61OvazcZXcEAkmB9APbgGhWb7HYikNvj90+WclfWZx27GiXNYt1QpDkr+bEkgdufTH1qI42sxtE+GpJDEbXKmQBAmDBzJPbNO5ykqYXCuUW3w/cKayywAHh3wS5BwSCo8wEkyeIPFb74z63ZuXUNq4t0pYfdtO5gZwCB3xxXmvStWEI/ZtLMu3cfK3oMjORzuFLVsEuFhG4gkEOB5j3A784mKlKClLktDJouBg01y45ZFYoWO2JMd93PzzJzU7S29sgZIJLPHqOIHJEce5rnTei37gZkbdsVjAkttA3GV7CJPPY+tRdRe3SyyQQM5ERn97jv8Af2oTWzomuOTY6T4xuugHj3I3bAeAcSB68CPpVB07rFxtI/iXXYTcBlmbG0D14pujRTZUJImHB5IMkY7cD54pjsDeCqYEMDAIyQc+Xg8D61VxUI3QfUk+LI34UPaPlG5RAPH5TuwY77jNCC3COF/8yj+MUrZKEAztBgiPyidwUmcd8e4pMEuKAo2hSexI4E5Py/SljKk7AnyJd6yNoyZ/Mv8A6qVSNKnhgqED55x6D1rlWSTVjbteTP8ATNUEJJQNxEiSIPb51IHUPKSO4MjgSZzj0xApUqDijnsr7twnntgf196PotcyDHeee4+XFKlTVwYO1hb11VsjaW5kmBAk++BRtBe8NbihQTME5kbQ2R+tKlUn31D8yEzp4kQSN31g/X+dX1mwi6edsMSPMApbkxzwMds8+1KlQy8JfmNArruuP5kAQsACVwGjnHaq52JP1+571ylVfmTY/cOf696JY1Wc9p49cwfvFcpUUYl6KyHbaeTOZODIPA9gR9aEkhZ+nPtSpU9chHLqPKQPn9YihXZEH1AI9+38qVKigJnUmfof4GjDVFV2kKc4wJ5B578UqVNKKa5AnyRNTrGY7QNqiMAmCfUzyfemG8WPM5mOI+XpzSpVGkhrJVnqYZVtusqoIEAbpJmZ/lxVxrGEB7R2qmTjEbZEAn3JI9Yiu0qhkVNFIuyj0/UPOzvkFTOO8iCPeRNWhvOot3PKYCO853OMeafzSMe0mu0qM0lQIs0VrTI+h1F+2rM6Pb3sxClA6kng+cMW47e9Z7qesEW+wYlcAAqkCRxBOfpGK5SqMIrb/fY6M0m1f+9y613x0jItq1bXYg27WWUCrt2gDuSQZJ9T7VRdR1AUuPDUM4QTAgCQ24RweB8jSpVeOOMexKU3JWzmh+IrqKEUhQ25TEy6OdrScx6YjvFOTVPp7j2jbQtv2EkyR2hT2/NzSpVRRVk7bRJ0GsCtdLGDk7YwsEmMYzM1TN1Mncdq7iWk8YMYHalSppK+BbDjXlyUbhiJ95M5x6/woNnUNaZhMcx3weD+tKlU6XYNki3qoAEKwHB8wx6c0qVKtqjW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1748" name="AutoShape 4" descr="data:image/jpeg;base64,/9j/4AAQSkZJRgABAQAAAQABAAD/2wCEAAkGBhISERUUEhQUFBUWGBcZGBcXGBcUFRUYFxoYGBgbGBgYHSYgGBojGhgYHy8gJCcpLSwsGB8xNTAqNSYrLCkBCQoKDgwOGg8PGjQkHyQtKS8sLCwqLCwsLCwsLCwsLCwtLCwsLCwvLCksLCwsLCwsLCwsLCwpLCwsLCwsLCwsLP/AABEIAMMBAwMBIgACEQEDEQH/xAAcAAABBQEBAQAAAAAAAAAAAAAEAAIDBQYBBwj/xABDEAABAwIEAwYEAggEBQUBAAABAAIRAyEEEjFBBVFhBhMicYGRMqGxwdHwByNCUmJy4fEUU4KSFSSistJDVIOj4jP/xAAaAQACAwEBAAAAAAAAAAAAAAAAAgEDBAUG/8QAMREAAgIBAwIEBAQHAQAAAAAAAAECEQMEEiExQRNRYZEFIjKhM3GB8BQVI0LB0eFS/9oADAMBAAIRAxEAPwDZtanQnQlC3mEbCUJ0JQgBsJQnQu5UEjIShPyplaqGCT6cyeiWUlFW+g0YuTpHYQeN4i2m0u2AkugkADyufRVeI406vnZh8he0geIkMA6uAIe6Yt13U2H4T4y85nVCId43FgtYRoIjQCb6CVwdX8Vf04vfv7f5+x2tN8OX1ZfYFwnFn1S6o3O0A6PaQXNPwxsAdbjfWVf4TEB7ZETuORTaOCguLr5tgIGgG58R6lU1c91WBEwHQfKdDzssmi18oZPm5T9fuadTo4ZYVHhr90aKF2E6F0BerPNUNhKE+EsqAGQlCflSyoAZCUJ+VLKgBkLkKSEoQBHCWVSQuQgCPKuZVLC5lQBEWrkKXKuEIIIyFzKpISLVIEWVcLVLC4QggjypKTKuIAlhKE+EoSjUMhKE+EoRZIyF0NT8qZWqBok35DmllNRTlJ8IaMXJ0iLFYhtNuZxAHWw9TsFmqz6ld7mvFSkA4ZajXNAOUgABt/DJ0/a+SkFY4pxkTSnI6m+m4OcWnbNFtPe+6uOHYFrAM+UGfCLWsJDefn9F5XXa6WZ0ui/d/vg9HpdLHBG39Q3DYAkgxAAnk433jnad+qnqVm02OcMuVp2+FoEAxlHPYBDVcc58Gnls8MIkxydcDxRPlPkiMPh4LyHOOc6EkxFrSYA6Bco2u31FWwxqsaWkA2IzAwP9NjMHdVHGaXif5rQd7sNom0xN/oqfiTDmObmmj1Jh1LDg+Iz0WnceE+Y/pCNhZ/gOJFNz2PIa10Fs2E8hzsfktE0giRcFez0mdZMUeeaPMazC8eV8cDYShPhKFrMgyF2E6EoUgNhKE+EoQAyEoT4ShADIXIT4ShBAyFyFJC5CAGQmkKWFyEEURwuZVJC5CAojhIhSQuQpII4ST4SQBJCUJ4CUJLHGZUoT8q7lRYDAFmeKVxiHlguxpaHD9YHOmC3KWwDJib8uSt+0WO7mg5wmTAEAuN9bC+kqp4DhO7pAvzEl0STmLS+RIJ5mwt8pXD+K52ksaOx8NwrnI/yQfhmNpNzOiYymY8AcZjWbmOZNukB9ocNXfRLWODHh/hOY+IAftREXOl9BMo7DsIEvMv8AgsTlIDrEjTMRqYU1WhnjNpJMc7nXmvO3Ts7NeY+lh4AaJsG+piJPsn06UC9gL/nkka+zZJPtHOfwVQeP0SxxJcMrssOblzEQSWjcQTc8ihJvoLyWdOpckA7EnQRoDJ8kBjab33kCdm3n1PPoFV4ztYaktotkHfWY6QgHUsRV+N5A/dBMD0b9ynWNrrwPHzSC/wDDBryHOY1x0aXAud8523RnY2q4OfTJMASBsDIHpZBnglGmwd69zHOJylrS5888rQfmrLsphnsqPzZXAsBbUaRkqAmxA2NjI0XU0H4qox61/wBKSZpIShOhKF6Y80NhdhOhKFJA2EoToShADYShOhKEWSNhKE6EoRZAyEoT4ShFgMhchPhKEARwllT4ShFgRwuZVJC4QiyKGQknQuoskfCUJ0JQlJGwuwnQuwgkyva3x1aFITrmtHOBuINvqFJhmuNVha/9UA7KBIzNytyyIHwyR5dSiu0GHYX0zAzkFsmZyftRcbTcXBLV0ZW+KLgOvpAJEk9NF5T4lJ+O/wB9j0mhS8FEwDbEz0jXn91BiuIMYP1h/wBIuT5/mPNV9bjLnOLKd9s+tt4GjRO/4hV5NNjsr3GpU1ygF0eKAXDbzdHkuftNiXmH1+IVqsZAGNMjNMRE6k/QILHUKDLVHy5wEC5Ntw0CYtrYJ+INSC51TuWAyGsvU5fGRbyaPVc4HUoVQRSabETIOYmR4nZrnfdMulr7DVXBVYPOR4Gspt5u8bj5MbAHqSiMJh6VV2V9U1SNi9paP/jZDfkU3jTSzwCQHSTsNdAoeD9l3yK7QYafhFief9lfFKSbbryFk9tcWaXBYVtIAtAzMzQ4ySPf2T+yrGB9UzD3EkNm0EyS0aa6x6pOY9zAAQJ+Kb77dVBg4p12HaRryPhP1T6HNsypsq1eHfiaRq4ShPhKF688oMhchSEJsIA5CUKQNSyoAZCUJ8JQgBkLkKSEoQBHCUJ8JQgCOEoT4ShADIXIT4ShADIXIT4XIQFDYXE+EkEUOhdhOhdhRY1DYXYXYXYRYGf42QKgc6waPS++muo316qjr411fQ5KUS5xMac+g1/rCm7TcZa/E9zIFOmJquNhI0HXkoXYQOYHvb4QSWUuoIyl40J3gzB6heS1leNKT8z1GkX9GK9CKgw1GxRzUqf+ZEOcI1bPOLOInkE/guIYK3ctpljfiDyZzkRmJOpO8konAVnGkO8s4l2gMEbfJF8NwodVz7NB9Z6clicuaZqa4s5isO2pImfYpvBOBCmXPgeMwb7N0jlefZHs4ewG1vKyO7uGtB5EpItpMSclwjOYvs858EvLujrg/f2WkpUw2hERDShqhAnopq3EWd1BmS0AgXN42VmOXWyvJbqgBugVfxBokbfn+isGYxhaQGO0EGZ91VY0VCD4WnoJ9N7qMfEjQ3a6GtoY1rmNdIuAeeovomHiTLwc0agEE+0rEMOJewMnIwQCM0NAmdk2rhwPgq03PF8rXjN1gAyddl6L+ZdEkcT+XJ22z0Km8OEgyF2FiOC9py34yY57G+juvX8nU4DjlKrEEtdE5XjKfSdVvx6mE+/PkYMumnj7ceYeF0qN2IaN1n8djH94/KYE2sNgNz7FTn1MMK3SIwaaeZ1E0XetmJE8pE6T9Eqjw0EkwACSdgAsVUxb2VWVZa4hwBOZnw3BFuhKtcb2govpuaKt3AgWMXtyWfH8Qxzi3dfmX5NBkhJJc/kD43ta8PcKQpFgMBxDzmgTsQEOO0eJcJzMGmjAY9yUDXosa3xOtm2adx1hRUqVMuYWveDm0gAOkEQfEbTB9AuLPW5pW91Hbho8MaW2wmpx3EE2q1PRrBfyy6IT/jOMmO9qfIfZXD8KwXMCwAPU2HzULqYDsrjEeizfxmX/ANP3ZoWmw9Nq9kBN4ziaYL6taoGtBJJuBGkgAyoW9tqj83dYjM5ozFuQaSAdWDSQrrhbYqsIIgET9E/tu2TRIhxy4hutrsa4SdhLFt08p5MUsm92u1mPPHHDNHHsVPvRWN47jC6O8/6Gf+KnPH8QLd5PXKz5CExnhyuGXK5vxGQ/M4jKBtEE9dE9uCaZ5wD11KxPWZr+p+5r/hcFfQvYbU7QYsXD2OHVgHpZPHaiswZq1SixtoJaAL6XLgLpjaLGg0zAsLDkZAt6IrAUKVSsGVGMe0tIyPa14MGxgzvZW4tXmnNQ3vlopy6XDGDlsXCGDtmNq2F9/wD9pLzjtdw1lHG12NY1rQ8kAAAAOhwAAFhdJdd486deI/ZHNSxNX4a+57zCULsLoC6lnIo4ocdie6pPqH9hrnf7QT9kRCq+1VMnBYgN17t39flKWTpNkxVtI807OUn1ar6j9L1Npc9xF/JogecrU0cG5lJjbviTJN7ucUFwDhgYCA4+FtMGNZALnA+pC0eQtawcgJJ9147UZN0nXQ9ZjjsSQzD4cCmLenJFYdjW3sLR1UGIx7WiHENgb/gq1/HsxyU2OeTefKPSLzaVnUW+Qbb4Les4mS0eR29fJRYivNI+MAhsDKbDaeeqq6rMQ/43hgO3tztoeSzmOwUNLqtRzgHwC9wa2ACZgkDlorIQviyGqLuvxunDWuqEw1ocWeIFwAknLJueiEdxn/Lpvd1MNH1J+SBp8UoaUxm1gU2OeB6wB80TQrPeQDSe0HQlzQSddGzAjmfmrdqj29xl04YncRrusMlPpdx5ayPouClULQDVedbA5f8AtuU1uGrmfFTYJOjMzo2kvcR8kwYTQVK1Z3TPkB9GRZTa7fb9/wCSdvoEu4W15ALSSY1kknoXdE6rwFjpY19MVhfui5peQL6TY72uuUOCMa5r2gDYn43EaES6SJ05ovH0Gy9xE2brMtjdvKIERolWTnhg4OjJY/ilVlUUmBsNAdUmDOYyGz5Xkc1akkDOHuDXZS0A6Addr8kJiqcvOhGx3IOkndWOH4a51Nvgcf3dra+ytlNJKuBVHrZBUq5nNzue4D95xI9pTG1GXzOgXtE+V9kdR4E83hrRfe49+tkbw7hDXszOcJcJiBLSdZvr5pHNE9CsdUDoy5yNALRf76qLEVHU4LmH00VxicC1rYEnkbnTfkq7F0hb8B+KIPcxpOlZBV4marskBv7UzM2nRQkugSAAC0yNRlcHfZF4XBg1Gkhx2gEA6EDfqi8XhaJpuaabneFxLZIJAGkxYnQLXHEjJLOwhuIf+8fmF3vZO7nHYAk9FUnizZiR7dUTg8a572BlzMiY2B2lYPCl3NzyrsGljjaHN1/ZIUlCl8UyQQRECDIUmPrva0F8OvAy2N77u6BCUMTeQ1/+4fOSocGgjktBWE7ssa0vIcAGlobu3w89LLjsewEt8UtJBhp/IteOqJ7P0TUa/M1oIqPBm5FxFwRILSL/AIKm7adisfXLn4epTLNRSl1N7jF7nwm+gJV2HTPPPajNk1SxK5FnhQ2o+JcAZu4QLX3TuJYJtJuYvBBm42Gpv6Lz7sFxbEUcayhVD4L8jmPmabtN7jkvVuKMDmOBAtzOaZGkRzPySZ8DwT2sMep8WmjMOZh3eIlpJ3Ikn1ISVkcK06gT6pKnf6v3NXJsgugJLoXtbPHUIBR4qnmY4G4LSPcKVVXaPjTcPS0LnuBDWjUxqfIKvLPbBv0LMUN00kVdWq2mCTAkyeka/JVtbi9WqYottP8A/RwgDQWH9vNDGkXRUxBzuMlrBoBY2b+0RP8AbRS4d9ao7QUmwYBvUPWB4Wb2EnqvI0kenqzlXDUqYD675JNsxN7bNF3T0CJdXfIFGnmlurj3QabzPhJJHRDvp06BDm0nVHm73zmeBzzOMnyCt61S/h5fjqllLuMk+hWnD1HuirVygfs0hkHq8y4+4VBj+FtFW5zNk5S7xZR6yd/ki+J8KDHis0nOCLyZfJAynodI6o3idSm3Ln/dJ0kkTAMja49E8Jd0yHHzM5iOMPaYZSLo1k5fayvOAcTbiGh7ZEGC06tIGh9/mFLVw9J7QGuBc8taDrGZ2UmCNp+SLZwSnhn/AKpoa1wkgT8QkTruESnGUaqmTG1LqA8VrZGW1cT6dV512jaG+Jxl5NjuecrdcWa8x4gdbFeedppdig2YMMb0bN9d5mVs0EfmM+tl8n2Nn2B44+pRcyoSchaGuOrgdp3LY9iFY8Y4oAS2TP8ARZ/sFgzT78PF2upkcr5rj87K04w0EmIku1UzxweoddP+ERnJYFfUC4Ti4rNGgBuDpGthsfJaujxem157x+WGywueQ3KNRyB09D0WGe7LUB/PJc7W1y6kwkWEzvsCE89Msk0VRz7Yc9TXDt1gDUdTa8eKfFBY1xM2zkC9yrJ2IpktdA366iBM62K8Frgg3BC9M7KYgPwlIZi5zRBN4jMYEkXIED0V+TRQgrRRDVyk6aLPtLx5mHpiJe54MNJ8tTyXnOK7XYounOB0DWx8wSrTttjs72huYECDIgjxOmED2U7A4riBcaIa2m0w6rUJDAeQgEudF4AtvFlq0+nhFXRn1GeTdWXvZvtaa57uqAHxYiwdHTYq/dTBGg3VTU/Q9jcK5lZr6VZrCHODC5jwBqQHiHAb3mJsrF+csEBodyOmvPyVefGoy4GwzclyUximTIAkuiNgPzdWvDc4dnjwgTFtL39fss52uNSmxr2kaw60gSOR2m3qEJ2X7W1BUFKp4mPIaItBOmtonkhYt0dyJeWpbWeh4qoaoDWuLYOYwBJABtHrPooKMteACS3mYuncIw7DWFOn3YcTBgFr7mSSOQVD+mDhOHwz6DaZeaz876jnPcTksGw2crBmz2aBoox4FksmeZ4ze8AqsDXsECHhw8oHWTBzarQf8Ta1hgFzgDDWxLuQBJAv1IXjnYHtHULXUj4niMpJglt5B5x91bdq+1WJotYyiQyo8GX2fAEC02BJ3hUwxTw5bhV+pZKUM0PmOM4DjH8QdjKlBzWuqh8Z2OLRIiC03IbuOS9ILAZ8U/DrMW19V4zwb9IuNpvDa1TvmTcOAmObHAAyORkL008UPdudBLQzPsJABPpss2thllJOdfp/0t0+yqjx+Zavw97ZY8ykvAcX+kPHveXDEVGA6NYcrWjYAAaJJ18MyeaK/wCNh6n0uupBdXds5Il5v2o4s4Yqu7JnNMtosGaILmS4kbAEknnZekLzD9IlEU8S5zB4qjaee53Lxb0A9gs2qjvhXqadNJRnfoBUazSbSajgC+oSSQJgNE/CLzAWiwNEB7nkmch3J8oGm/zWK4NV8TtRdo5G5v8AILX8FvnE2iL9SAFwdVHa6R3MEt8W2WRpCD4vcfdMxmZsXyg5RpOspnFq+XLp8Q01N+SI4o4QBaxGvQWWKi8p+/zvozvVAt/C17hPTwz7KfiuEb3bNJIa3cWNQE+4ESq/Bj9dR/mqH2o1B9wpeO1JgCDli17xy5XPyWjHDpRXklTOcGoNJokSM1YW5BprOF9f2R7LRcX+Nv8AKVm+COLHYbMC0Avc+TAEU3xM9Xq24vxvDySXkkCIbJE66gKZY3J0hNyTTZRcVqXHQLL42gHVC5zJvYltrAaH0V1xHEMqR3TnguB1Djz0gIOvw97qbWEuOUk7XJ83Lo4cW1GXLmUibhmLytPNzh52/uljsTPv9QoOFcTFFsNYHGZl2o8o/FFVePmoxzXMbEjdwTrEk7K55XJUVeLEtnkUFxsh1FjgPEJvBReKxJg+EAGRHi0BtqUBVxfhIOXXkCL+i0wXczyZnK1MuWw7JMccPAaZpvMzABkizb8hugsJVcWiC7W0EtAE6Q2Ap8HxmpScR8beR1N+fPzVk3aorhGnuI+2FGKgNjIOn916D+g/G5sJWpf5dXMPKo0fdh91QVaGHxJBILiADEuBbM6gHmFb8Bw4wgBw7e7NS1SCSYAJb8UgRJuox5VBUyMmNydo9KxjZpvH8Dv+0rykK3xXG8SAc1WplmC7MA2CYk6WgoIVMKLd8P8Ac1JmnvqizFHZdlRxnACrSc07gjyOx9CAV5lgw6nXbIhzXix2II1XqGJx7ASBUa4SYgza8abrK9pGd9UpOaWZmsyOdJ8WVxyHTZhDf9ITYHVpi5ldNHpfZvC1hiKbnuEFwzEC5Mc4jVZT9MtF/wDxBpcQWmgzIOQBqZp/1SVJjO2TyyKBLXyPE6QBucvXa+ire3nFBjMWcQ05WNY1jWmS4gEyTEtBlxtPJGmuMWpE56lJOIN+j6iDWqAmPBPSxG3lKP8A0gYMs7gg6l4MCBIDDOvmq/sFWjFDxRINrXsbX8ld/pCqg0KbpmKh1ERLXfgll+MND8MwLJztG8wvXMF46LQ4hwcyCSNfDymIsdt15DSf42nqPqvVuE1AKdMmIBj4Z3PtaQo1MbSI089smzy88Rwv/tf/ALHrqGxmHipUGkPeI5eIpLT4cfX3f+yl5Jensv8AR9T5l3MvIeP9vK1allByAk5shjMOu4G3VXOI/SOW4RkEd85oBcLZTEF0ERJOgVazJqw8FnoOIxbabS57g1o1JMD+68v7XY9uIqCo2QCWxMSMjTyPOUyp29rOo908Nfzc8AucLRYWkHeN0HjsQXsBd8WswIJcdotoCqpZd7pFix7OWAYIxmM6ut6C/wAytl2coVG087hHeObHOBOvrssqwUjVphrgAPP8la5/GSGsaxubJu6YP3XP1nNLudHS3y+xa1sDnLS/Rt728pgqOnTNRxDhIkm89LID/jFZ4jwtuNxv8+ako0jBJqNE/mbkrmuNcM2p8WT4zD02lpAAEHWGxP5CzmMcwueREGNPFzkgDdA9pn+GW1XyDsIBCy76TiGyXkRz1uQurpcC22c/UZWnRqqVbKNvkAq/EY0GZfTE7l7Z9lS/4elF2z5kD7pxwrYnwxrM2WtYop2Znkk1RZ0+IUqcHvWSBtLvoosR2ntAqZp1IZB18kE3GUh/lH89AmDFU9QRPRrjp6KzavIS35k9HilIad6TyDRf3XWcWE2pvMneNfdQNxrM13x5hwPpZRnFgkwHujk23zKavQX9Qk8SOW9JxE3Oa23RRVMUQfDRbfmR+ATGV3GB3byJmBkH36J2Ic7am4RzcPsjoA6nWqkxDW9I+viSxmJeWuLmsDmtnM21pgTe91BQxEPOZtRzhcgOEe6OZix3IpvoCJhtTNmcHE5pcCLiJFp8kPgFyWXYeqZJnWmJ9HR9lrQTKzPAHNonM4OyubbK2x8R220V27jlIXh/+0fiskp3Lg1LHS5JOON/5apJi336rG9+22krSY/jLKlJ7Ax8kamANbWnoqqjSZAlpn/THvKaDdciyrsVOcZtRfqh64aXahXtXhzHGYFzzGw81W43hvisbFXRkirkEo0WayJ8zZEYamxzhmhw5eKDsJiPyEdw/hLTMuDBaC75AI6twplJubOy2l9YuolLyJSBuG4alTqsc2k1t9ZeInzdCL7W4F1bDvDBMOa4eIa6HXQQToq9vFLi3yJF+at8UPA7wt6EAcxp1VacrTY8lHojAYbg1YG7fmFveG1X92G5TBOtjltJmdiqSowi5b7hGcOqSCIMTByyDedtxZWzk5dSlRUehS8Y7L1zXqGk0lhdLbsGt9CeZKS0R4adqhI21P3XFPiC7EYmm5zmxIn0/ITS5xLWZpaNTNh5FA/4sgACN9k1jybkxOkdFeoMpckW2K4jFrwJ8z+dEfgsUX5nYh/hEeGYE7C2tpWaZUkhaPheHApvfckER/MQQJ+SVxUYjRk5MPo4xtNzXMpkxuG/dyOfxSu+CBa8BzoH/SFSYhzsgGjnakW22ReErkUxfxFv3N1Q4K9xoU2lt7BbKtbUuY3yBJ93Eyrbh2Pd3ZNSrUAAmQ7KBPksfgXObUc25Bk3M3CsMTU8Mbfgq8uJS4HxZXEIx1enUa51N7jGsucSefxFUIwrcpc6TfcnS/4LmGrOdWc0A5ctyAYmf7p1WjnESIB0m/8AVXwhsVFWSW92R4Oth3ODS0AnSRAPqrWpwxkOMcvyFkcVQdNmn2K2WBqF1GXaw2fOBKfItvKYmN7uGMxNVlFsx5AalVrO1LZhzIHMEE+0BP4nDnagws7Wwzy42t6KYY01yRObT4NvTpMqFpEEG4O0RKXhaCTtKC7KTka0xYugTNv7ypOKVBET+1f8+apcfm2lqfy2VGM7ROa+WNAGnikz7GyK4Z2hFUhlQZXHQjQ9L6FUmMwbi+0QozgnC8gcjJt1sFp8OLRn8SSZu8BhRmdMGw+6gxtMCmTf056CEVw2sHG37onUa8vVDOxId4YJG8iyx82a+KC8DUJo0yYIuL9D18lBiO0uFZ4S9sg3ytLh7gQqbjmJc2g1rZALn6aQY/qskaZ5H2V2PApcsqyZ2uEeqYTiNGswmk5rucajzBuE7FUM8RIEAOAJh3n7LB9nMG5rxVd3gDbwyA5wt+8CMvp7areYauHCQdh+Sq8kNj4HhLdHkIr4xlJmaoQ1oAudNIgdSs9X7bYdzmgZwBvlt7TMKXF1W1MUBUYKlKkwHK4FzXFxIcY3IEDosx2rpNdiJo0RTblb4WA5ZEyfNNjxqTpi5JOKtG/w+LZUpEsLXtItvfX0Mwm4irUex0FrSRAhoG4Onosn2SxDqbodLWuaZBtduh9rLWV64aySdRbzhJOOx0PGW5WUzn1chzP6RG/Uwr/xOpElx+HpYiDPuJXmmNqVKOIeA50OObX4g69+uo9FveHY8GiXFoENnWAZty9E04UkxIzt0U+M4+5jgHVRfoyBfcwiMLxB4Jc4526eEs+UbLFtMul15N/VaPsu7uqzqZAc0gxm0BGn4K6UEkVKTZY1eMgkkmD6fnqkoX0aTSQ5sEG4yn/ySSVEa5GQrVA4zAb0Ex81E98lHO4M4Hx5mXIGZpFxBiOcEKwwnZ5r6ZfmaCCWtaQfFHMjRauChRcmU+AaXVWN5uAW0FAtonaavuAAPrKz3Z7AOOIY7LDQ8iTzDSY5/kLWYuq3LlBE57gbZiqcnVIeHCZWY1jmloM6G3sp8dQyUqZB8RAJ9Qn8cYM4g6mLaR02QNRxyeJ5MAQDfLpv7pUrSLH3J+CT3s8mO+wUfE3EEac0R2bqDO8/wx7n+ig49SyVAhr5xU/lIOHiXu5ZT9kM5nw9SUbwOiHuqTsB+fkhcUIIvaLDkn/uF/tI6ivcHSjDgeX0CzlSrqtRgh+qb5N+gSZuiHw9WUnEKcPVa43VrxQfro/OqqQ8SVZj6FeTqaPs2wZQf4nfQLvFWeEn+P8AFO7Oj9UD/E76BP4wz9XP8f4rO/xDQvoM5W+L88goq58Popaz4cVwMD7efyC1GVms4cyC3qxv0UUXHkPcInCtgt/kEewQ+ewOuo3WF9Tb2Kji9KHQNLmNhOseqrQ2+i0nEqAe2fzCpP8ADHLyhp9dLDqtOOXBmyR5DcLVzM8hHsrrh8ZQREEBUnD2iAHC5PONvNXeDZ4QAIgfdV5SzEyuxdL/AJkgeEd2DOm6B4m2HADxWF9eat+J8PrB4e1jrsgHadfoZVPj8LVkF7Xaaug/VWw6Irn3O8M+Nsjf6ghairSBaB+bBZXh1NwqNJFsw5fZainNlTl6luJ8GX7TYMQHgDl9x8590XwJ4/w8ecg35H2mEVxPDZ6ZHMR5HUfNCdmj+qdzHPa2nyU3cAqp2GuwlKPgpz/K1U7mRieXtaR1RGI4N+tNTNHizRHLVCcTZFUam3vCXGlfDLs1uPKrkNqcJeTJbB3uNdzpvr6rie7B1TcOkEAiXtBgiRInkkrLZl/QrHnM5udwdBcTcXJvfmZUVbH1RU7qmQGuiSAJuJMHY2RgY/p7D8EPTwjxULiW/tH3AHLkPmrlMq5Qfgw2kZaDNztuALegHzUNFwbUdUcwu8QIuCTFiLwL29l0m829mp2ccx7D8Uu4YbgMa2qaYgtDIEQIJzZibHqk4HPVaHWdknUiRmsBHIBPouDAQ3KB/KbexXK1V7mlpI2/Zdt5qdysm3VBeCf3DSYnPuNPCT8/NDY6oKjwT8IEATcmOe14UFNkEeKRyiNfX7JYLFhtQPLQ4GRAvIGtjMKFG7YbuwfhsL3VHOGu8chxaZ8UwLRa3Xmq3ibHnKINhfeCT0RTXnIWzAJcYkxZNcBtA9T+CLV2S+lENPgge1sOySyXF0znJIDWt1LjYQOa0vEeK9xTpg2DY7yRLvCGiBFpnU9FiuKYwsfTyuu0h9ibH+0+6737a7rgCSXRFpdrB1nRM43ViqVF7h8RTr031CwNL3ukmTlcJLfQtIEaWWfxdJveZKZE7iDY3ltvqnsFRhLabi0E6ai15jTQLuFoOOJflBdI1OuxPlaVY1XQiFSklJ0bfso1raIaYHicbmdY0Q/GauemWAgFrnv0JlrT5byI8iqUVXNlpMX0+n1UGPxNQlsONzBIgW5GNtVnjC3bNGbbBuMXaCsLwZleJcabi8Akg2zBuUQItrPmgsbgTRrljSXgF3iAMEaDyMyI5gqPFYx8k5nAxeLTyIjoEcOJvFMsaLBwc10y8jk46ER91c00Z7TNHiq5FNpp5Zb3YNp1jUx7iE/CPbSvUaHAl40DsuU6mdoCo/8AFOkOLifCJFr3jTaFDisU+qIeZHKAPoqXCyzfRq+GcTw9Wme6a0taYBdeQbkyWzaSL8ljOPspnFuYLREk2bcDlpaD7qTBtdTBDTEkk+Z6bIV7HGtULr5mQS4WMiLSOgTKNOxXK0Q43A926W6agXBi5jfZb3F4P/C0KJc272kizDIlkRNz8RnksHw6n+rHm74hJ15qxr16zw2arzlGVt5gaRebRt0TTW4iLomxWLa90l1OMpabMADXROhnPtMSuUuHUXuLTkLWtzEteJItoRvAKqW8NvczNvfVSYXBBj5BPwlp6yCL+VvZG1dmG70JMNhgKw7u3j8MwYE+GZsdlpxxNopyGsAaTMhp3knWbzMbTCzLqMtIFp3J09f6JVKMtLTEm03MnYqJRslSroa7hvFaT6UuFMQeTRb1VDXxDadasKRGV8OtoMwdYRbfRAYfCljQDlJ1nULrqjySYA5R4Rp+623O/VKoIneWXfl4MFpfsDAFyOfTZHHsvi3w7u6To0I7vQ+yzFWlUOjr9Z08/b2SbicUP/V2jU6e3RNGCigyZJT6hfFqbqdZzHsAc2AbTsIuLXEFJDvx2JJvUnqTf6JKdiI3jA3wTvA+ymyhJJKyCN7yJ/PNdcbbpJIBjHPMhdLikkgkje6Pz5Kmc2HmLX+6SSeBUy3o3bTB/d8t0QbaJJJR0Zuo6XEnmfqrDg4v/p/BJJXPoIT4d5NQzuCrLho/5hv8rvskkm7CrqE8QEVXen0CGc1JJVdy19Bj6Q5BPY0JJKWKSgLrkkkrGBw4nVSt0GnskkqpFsQlgT8o5BJJVDDXtEaKHIDFgkkmQUddSEGyFqUwOfuUkk0RJDKlZxtJhNDzzPukkmQr6jS881JRvqupIk+BRrhff3KSSSW2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4342" name="Picture 6" descr="http://www.rkk.nl/imglib/kn_743219_aspro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048"/>
            <a:ext cx="9144000" cy="6888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23528" y="260648"/>
            <a:ext cx="846043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809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16:25 Hem nu </a:t>
            </a:r>
            <a:r>
              <a:rPr kumimoji="0" lang="nl-NL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die in staat is</a:t>
            </a:r>
            <a: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b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jullie vast te doen staan, </a:t>
            </a:r>
            <a:b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nl-NL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809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2400" b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/>
            </a:r>
            <a:br>
              <a:rPr lang="nl-NL" sz="2400" b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</a:br>
            <a: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overeenkomstig mijn Evangelie en </a:t>
            </a:r>
            <a:b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de prediking van Christus</a:t>
            </a:r>
            <a:r>
              <a:rPr lang="nl-NL" sz="2400" b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 </a:t>
            </a:r>
            <a: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Jezus,  </a:t>
            </a:r>
            <a:b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overeenkomstig de openbaring van het geheimenis dat in de tijden van de </a:t>
            </a:r>
            <a:r>
              <a:rPr kumimoji="0" lang="nl-NL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eonen</a:t>
            </a:r>
            <a: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verzwegen was……</a:t>
            </a:r>
            <a:endParaRPr kumimoji="0" lang="nl-NL" sz="2400" b="1" i="0" u="none" strike="noStrike" cap="none" normalizeH="0" baseline="0" dirty="0" smtClean="0">
              <a:ln>
                <a:noFill/>
              </a:ln>
              <a:solidFill>
                <a:srgbClr val="5555AA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9000"/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899592" y="908720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Hem nu </a:t>
            </a:r>
            <a:r>
              <a:rPr lang="nl-NL" sz="3600" b="1" i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die in staat is </a:t>
            </a:r>
            <a:r>
              <a:rPr lang="nl-NL" sz="3600" b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/>
            </a:r>
            <a:br>
              <a:rPr lang="nl-NL" sz="3600" b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</a:br>
            <a:r>
              <a:rPr lang="nl-NL" sz="3600" b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jullie </a:t>
            </a:r>
            <a:r>
              <a:rPr lang="nl-NL" sz="3600" b="1" i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vast te doen </a:t>
            </a:r>
            <a:r>
              <a:rPr lang="nl-NL" sz="3600" b="1" i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staan</a:t>
            </a:r>
            <a:r>
              <a:rPr lang="nl-NL" sz="3600" b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…..</a:t>
            </a:r>
            <a:endParaRPr lang="nl-NL" sz="3600" dirty="0"/>
          </a:p>
        </p:txBody>
      </p:sp>
      <p:sp>
        <p:nvSpPr>
          <p:cNvPr id="7" name="PIJL-OMLAAG 6"/>
          <p:cNvSpPr/>
          <p:nvPr/>
        </p:nvSpPr>
        <p:spPr>
          <a:xfrm>
            <a:off x="3923928" y="3429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491880" y="2492896"/>
            <a:ext cx="12378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God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3275856" y="4581128"/>
            <a:ext cx="20355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Gelovige</a:t>
            </a:r>
            <a:endParaRPr lang="en-US" sz="4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39552" y="692696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chemeClr val="tx2">
                    <a:lumMod val="75000"/>
                  </a:schemeClr>
                </a:solidFill>
              </a:rPr>
              <a:t>16:25 </a:t>
            </a:r>
            <a:r>
              <a:rPr lang="nl-NL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nl-NL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nl-NL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2123728" y="764704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3200" b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overeenkomstig mijn Evangelie </a:t>
            </a:r>
            <a:endParaRPr lang="nl-NL" sz="3200" dirty="0"/>
          </a:p>
        </p:txBody>
      </p:sp>
      <p:sp>
        <p:nvSpPr>
          <p:cNvPr id="5" name="Rechthoek 4"/>
          <p:cNvSpPr/>
          <p:nvPr/>
        </p:nvSpPr>
        <p:spPr>
          <a:xfrm>
            <a:off x="179512" y="2636912"/>
            <a:ext cx="8640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  <a:t>Mijn evangelie     </a:t>
            </a: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  <a:t>Romeinen </a:t>
            </a: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  <a:t>2:16; 16:25; 2 </a:t>
            </a:r>
            <a:r>
              <a:rPr lang="nl-NL" sz="2800" b="1" dirty="0" err="1" smtClean="0">
                <a:solidFill>
                  <a:schemeClr val="accent1">
                    <a:lumMod val="75000"/>
                  </a:schemeClr>
                </a:solidFill>
              </a:rPr>
              <a:t>Timotheüs</a:t>
            </a: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  <a:t> 2:8</a:t>
            </a:r>
            <a:b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  <a:t>Ons evangelie      </a:t>
            </a: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  <a:t>2 </a:t>
            </a:r>
            <a:r>
              <a:rPr lang="nl-NL" sz="2800" b="1" dirty="0" err="1" smtClean="0">
                <a:solidFill>
                  <a:schemeClr val="accent1">
                    <a:lumMod val="75000"/>
                  </a:schemeClr>
                </a:solidFill>
              </a:rPr>
              <a:t>Corinthiërs</a:t>
            </a: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  <a:t> 4:3;  2 </a:t>
            </a:r>
            <a:r>
              <a:rPr lang="nl-NL" sz="2800" b="1" dirty="0" err="1" smtClean="0">
                <a:solidFill>
                  <a:schemeClr val="accent1">
                    <a:lumMod val="75000"/>
                  </a:schemeClr>
                </a:solidFill>
              </a:rPr>
              <a:t>Thessalonicenzen</a:t>
            </a: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  <a:t> 2:14</a:t>
            </a:r>
            <a:endParaRPr lang="nl-NL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C:\Users\DATE\Pictures\wolken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53250"/>
          </a:xfrm>
          <a:prstGeom prst="rect">
            <a:avLst/>
          </a:prstGeom>
          <a:noFill/>
        </p:spPr>
      </p:pic>
      <p:sp>
        <p:nvSpPr>
          <p:cNvPr id="3" name="Rechthoek 2"/>
          <p:cNvSpPr/>
          <p:nvPr/>
        </p:nvSpPr>
        <p:spPr>
          <a:xfrm>
            <a:off x="1619672" y="404664"/>
            <a:ext cx="49247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i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mijn </a:t>
            </a:r>
            <a:r>
              <a:rPr lang="nl-NL" sz="4000" b="1" i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Evangelie? </a:t>
            </a:r>
            <a:endParaRPr lang="nl-NL" sz="4000" i="1" dirty="0"/>
          </a:p>
        </p:txBody>
      </p:sp>
      <p:sp>
        <p:nvSpPr>
          <p:cNvPr id="5" name="Rechthoek 4"/>
          <p:cNvSpPr/>
          <p:nvPr/>
        </p:nvSpPr>
        <p:spPr>
          <a:xfrm>
            <a:off x="1259632" y="1484784"/>
            <a:ext cx="62646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i="1" dirty="0" smtClean="0">
                <a:solidFill>
                  <a:schemeClr val="accent2">
                    <a:lumMod val="50000"/>
                  </a:schemeClr>
                </a:solidFill>
              </a:rPr>
              <a:t>Dat is het evangelie van de genade van God waarvoor Paulus afgezonderd werd. </a:t>
            </a:r>
            <a:endParaRPr lang="nl-NL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C:\Users\DATE\Pictures\wolken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53250"/>
          </a:xfrm>
          <a:prstGeom prst="rect">
            <a:avLst/>
          </a:prstGeom>
          <a:noFill/>
        </p:spPr>
      </p:pic>
      <p:sp>
        <p:nvSpPr>
          <p:cNvPr id="3" name="Rechthoek 2"/>
          <p:cNvSpPr/>
          <p:nvPr/>
        </p:nvSpPr>
        <p:spPr>
          <a:xfrm>
            <a:off x="1619672" y="0"/>
            <a:ext cx="49247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i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mijn </a:t>
            </a:r>
            <a:r>
              <a:rPr lang="nl-NL" sz="4000" b="1" i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Evangelie? </a:t>
            </a:r>
            <a:endParaRPr lang="nl-NL" sz="4000" i="1" dirty="0"/>
          </a:p>
        </p:txBody>
      </p:sp>
      <p:sp>
        <p:nvSpPr>
          <p:cNvPr id="4" name="Rechthoek 3"/>
          <p:cNvSpPr/>
          <p:nvPr/>
        </p:nvSpPr>
        <p:spPr>
          <a:xfrm>
            <a:off x="899592" y="1052736"/>
            <a:ext cx="763284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i="1" dirty="0" smtClean="0">
                <a:solidFill>
                  <a:schemeClr val="accent2">
                    <a:lumMod val="50000"/>
                  </a:schemeClr>
                </a:solidFill>
              </a:rPr>
              <a:t>Het biedt aan: rechtvaardiging –Gods eigen gerechtigheid- voor de zondaar, tot geloofsgehoorzaamheid in Christus Jezus, zonder de Thora (wet), vormen en inzettingen.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C:\Users\DATE\Pictures\wolken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53250"/>
          </a:xfrm>
          <a:prstGeom prst="rect">
            <a:avLst/>
          </a:prstGeom>
          <a:noFill/>
        </p:spPr>
      </p:pic>
      <p:sp>
        <p:nvSpPr>
          <p:cNvPr id="3" name="Rechthoek 2"/>
          <p:cNvSpPr/>
          <p:nvPr/>
        </p:nvSpPr>
        <p:spPr>
          <a:xfrm>
            <a:off x="1619672" y="260648"/>
            <a:ext cx="49247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i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mijn </a:t>
            </a:r>
            <a:r>
              <a:rPr lang="nl-NL" sz="4000" b="1" i="1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Evangelie? </a:t>
            </a:r>
            <a:endParaRPr lang="nl-NL" sz="4000" i="1" dirty="0"/>
          </a:p>
        </p:txBody>
      </p:sp>
      <p:sp>
        <p:nvSpPr>
          <p:cNvPr id="4" name="Rechthoek 3"/>
          <p:cNvSpPr/>
          <p:nvPr/>
        </p:nvSpPr>
        <p:spPr>
          <a:xfrm>
            <a:off x="1115616" y="1124744"/>
            <a:ext cx="63184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i="1" dirty="0" smtClean="0">
                <a:solidFill>
                  <a:schemeClr val="accent2">
                    <a:lumMod val="50000"/>
                  </a:schemeClr>
                </a:solidFill>
              </a:rPr>
              <a:t>Paulus sprak erover als ‘het evangelie dat ik verkondig onder de natiën’ – ‘mijn evangelie’.</a:t>
            </a:r>
            <a:br>
              <a:rPr lang="nl-NL" sz="3200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nl-NL" sz="3200" i="1" dirty="0"/>
          </a:p>
        </p:txBody>
      </p:sp>
      <p:sp>
        <p:nvSpPr>
          <p:cNvPr id="5" name="Rechthoek 4"/>
          <p:cNvSpPr/>
          <p:nvPr/>
        </p:nvSpPr>
        <p:spPr>
          <a:xfrm>
            <a:off x="2915816" y="2780928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800" b="1" dirty="0" smtClean="0">
                <a:solidFill>
                  <a:srgbClr val="FF0000"/>
                </a:solidFill>
              </a:rPr>
              <a:t>= het </a:t>
            </a:r>
            <a:r>
              <a:rPr lang="nl-NL" sz="2800" b="1" dirty="0" smtClean="0">
                <a:solidFill>
                  <a:srgbClr val="FF0000"/>
                </a:solidFill>
              </a:rPr>
              <a:t>evangelie van de </a:t>
            </a:r>
            <a:r>
              <a:rPr lang="nl-NL" sz="2800" b="1" dirty="0" err="1" smtClean="0">
                <a:solidFill>
                  <a:srgbClr val="FF0000"/>
                </a:solidFill>
              </a:rPr>
              <a:t>onbesnedenen</a:t>
            </a:r>
            <a:endParaRPr lang="nl-NL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1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683568" y="764704"/>
            <a:ext cx="77048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i="1" dirty="0" smtClean="0"/>
              <a:t>overeenkomstig de </a:t>
            </a:r>
            <a:r>
              <a:rPr lang="nl-NL" sz="4000" b="1" i="1" dirty="0" smtClean="0"/>
              <a:t>onthulling </a:t>
            </a:r>
            <a:r>
              <a:rPr lang="nl-NL" sz="4000" b="1" i="1" dirty="0" smtClean="0"/>
              <a:t>van het geheimenis dat </a:t>
            </a:r>
            <a:r>
              <a:rPr lang="nl-NL" sz="4000" b="1" i="1" dirty="0" smtClean="0"/>
              <a:t>in</a:t>
            </a:r>
            <a:r>
              <a:rPr lang="nl-NL" sz="4000" b="1" i="1" dirty="0" smtClean="0"/>
              <a:t> de tijden </a:t>
            </a:r>
            <a:r>
              <a:rPr lang="nl-NL" sz="4000" b="1" i="1" dirty="0" smtClean="0"/>
              <a:t>van de </a:t>
            </a:r>
            <a:r>
              <a:rPr lang="nl-NL" sz="4000" b="1" i="1" dirty="0" err="1" smtClean="0"/>
              <a:t>eonen</a:t>
            </a:r>
            <a:r>
              <a:rPr lang="nl-NL" sz="4000" b="1" i="1" dirty="0" smtClean="0"/>
              <a:t> </a:t>
            </a:r>
            <a:r>
              <a:rPr lang="nl-NL" sz="4000" b="1" i="1" dirty="0" smtClean="0"/>
              <a:t>verzwegen </a:t>
            </a:r>
            <a:r>
              <a:rPr lang="nl-NL" sz="4000" b="1" i="1" dirty="0" smtClean="0"/>
              <a:t>was,</a:t>
            </a:r>
            <a:endParaRPr lang="nl-NL" sz="4000" b="1" i="1" dirty="0"/>
          </a:p>
        </p:txBody>
      </p:sp>
      <p:sp>
        <p:nvSpPr>
          <p:cNvPr id="3" name="Rechthoek 2"/>
          <p:cNvSpPr/>
          <p:nvPr/>
        </p:nvSpPr>
        <p:spPr>
          <a:xfrm>
            <a:off x="611560" y="4725144"/>
            <a:ext cx="64202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b="1" dirty="0" smtClean="0">
                <a:solidFill>
                  <a:srgbClr val="FF0000"/>
                </a:solidFill>
              </a:rPr>
              <a:t>geheimenis: de verzoening</a:t>
            </a:r>
            <a:endParaRPr lang="nl-NL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8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-387424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80963" fontAlgn="base">
              <a:spcBef>
                <a:spcPct val="0"/>
              </a:spcBef>
              <a:spcAft>
                <a:spcPct val="0"/>
              </a:spcAft>
            </a:pPr>
            <a: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  <a:t>U </a:t>
            </a:r>
            <a: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  <a:t>groeten  </a:t>
            </a:r>
            <a:r>
              <a:rPr lang="nl-NL" sz="3600" b="1" dirty="0" err="1" smtClean="0">
                <a:solidFill>
                  <a:schemeClr val="accent2">
                    <a:lumMod val="75000"/>
                  </a:schemeClr>
                </a:solidFill>
              </a:rPr>
              <a:t>Timotheüs</a:t>
            </a:r>
            <a: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  <a:t>, mijn medearbeider, en  </a:t>
            </a:r>
            <a:r>
              <a:rPr lang="nl-NL" sz="3600" b="1" dirty="0" err="1" smtClean="0">
                <a:solidFill>
                  <a:schemeClr val="accent2">
                    <a:lumMod val="75000"/>
                  </a:schemeClr>
                </a:solidFill>
              </a:rPr>
              <a:t>Lucius</a:t>
            </a:r>
            <a: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  <a:t> en  </a:t>
            </a:r>
            <a:r>
              <a:rPr lang="nl-NL" sz="3600" b="1" dirty="0" err="1" smtClean="0">
                <a:solidFill>
                  <a:schemeClr val="accent2">
                    <a:lumMod val="75000"/>
                  </a:schemeClr>
                </a:solidFill>
              </a:rPr>
              <a:t>Jason</a:t>
            </a:r>
            <a: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  <a:t> en  </a:t>
            </a:r>
            <a:r>
              <a:rPr lang="nl-NL" sz="3600" b="1" dirty="0" err="1" smtClean="0">
                <a:solidFill>
                  <a:schemeClr val="accent2">
                    <a:lumMod val="75000"/>
                  </a:schemeClr>
                </a:solidFill>
              </a:rPr>
              <a:t>Socipater</a:t>
            </a:r>
            <a: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  <a:t>, mijn </a:t>
            </a:r>
            <a: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  <a:t>familieleden</a:t>
            </a:r>
            <a: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  <a:t>Romeinen  16:21</a:t>
            </a:r>
            <a:endParaRPr kumimoji="0" lang="nl-NL" sz="2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33794" name="Picture 2" descr="http://www.biblija.net/images/ref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64713" y="-68263"/>
            <a:ext cx="104775" cy="104776"/>
          </a:xfrm>
          <a:prstGeom prst="rect">
            <a:avLst/>
          </a:prstGeom>
          <a:noFill/>
        </p:spPr>
      </p:pic>
      <p:sp>
        <p:nvSpPr>
          <p:cNvPr id="6" name="Rechthoek 5"/>
          <p:cNvSpPr/>
          <p:nvPr/>
        </p:nvSpPr>
        <p:spPr>
          <a:xfrm>
            <a:off x="683568" y="3068960"/>
            <a:ext cx="6150530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 err="1" smtClean="0">
                <a:solidFill>
                  <a:schemeClr val="accent2">
                    <a:lumMod val="75000"/>
                  </a:schemeClr>
                </a:solidFill>
              </a:rPr>
              <a:t>Timotheüs</a:t>
            </a:r>
            <a:r>
              <a:rPr lang="nl-NL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nl-NL" sz="2800" b="1" dirty="0" smtClean="0">
                <a:solidFill>
                  <a:schemeClr val="accent2">
                    <a:lumMod val="75000"/>
                  </a:schemeClr>
                </a:solidFill>
              </a:rPr>
              <a:t>: waardevol voor/door God</a:t>
            </a:r>
            <a:br>
              <a:rPr lang="nl-NL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28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2800" b="1" dirty="0" smtClean="0">
                <a:solidFill>
                  <a:schemeClr val="accent2">
                    <a:lumMod val="75000"/>
                  </a:schemeClr>
                </a:solidFill>
              </a:rPr>
              <a:t>mijn medearbeider: </a:t>
            </a:r>
            <a:r>
              <a:rPr lang="nl-NL" sz="2800" b="1" dirty="0" err="1" smtClean="0">
                <a:solidFill>
                  <a:schemeClr val="accent2">
                    <a:lumMod val="75000"/>
                  </a:schemeClr>
                </a:solidFill>
              </a:rPr>
              <a:t>gezamenlijk-werker</a:t>
            </a:r>
            <a:r>
              <a:rPr lang="nl-NL" sz="28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28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28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 descr="data:image/jpeg;base64,/9j/4AAQSkZJRgABAQAAAQABAAD/2wCEAAkGBhMSERMUEBMVEhQVGBcVFBgYFBMWFxsWHRkZFxYXGhUZGyYeHRkjGhYWIjQgIycpLDgsFx81NTAqNTIrLCkBCQoKDgwOGg8PGjUlHyQtKS01LCw1LjU1LzUrNDQ1MTUqKS0vNSwxMDUqLCksNCw0LCksLiw1LDQsMDQsNCwrMf/AABEIAIAAgAMBIgACEQEDEQH/xAAcAAEAAQUBAQAAAAAAAAAAAAAABQECAwQHCAb/xABBEAABBAADAwgFBwwDAAAAAAABAAIDEQQSIQUxQQYHEyJRYXGBkaGxssEyNDVCcsLRFBUzRVJTc3SEk8PhI2KS/8QAGwEBAAIDAQEAAAAAAAAAAAAAAAIEAQYHAwX/xAAvEQACAQMBBQUIAwAAAAAAAAAAAQIDBBExBSFBcbEGMjRywRI1QlFhYoGREyIz/9oADAMBAAIRAxEAPwDsiIiAIitdKAQCdXXQ7a1KAuVkkwaWg/WOUeNE/BRmymT5sRFiRnZnJhk6vWjcLykDiw2PQpNkIDWg9bLVE6mxuPigKCXrltGsocDwuyCPEU0+a1sW+UwzZBUgEgjriaOQi++lurXxu0IoW5ppGxt7XOAHrWUnJ4QMGznzDDQdICZssfS3V5qHSE1x3rbMvXDaNFpcTwFEADxN+orW2ftzDz2IJo5SN4a4E+jet1ZlGUXiSwwWMmBLgPqmj40D8Qr1Y6IU4Dq5rsjfZ4+KjNrRzj8niwoyNL29LJockTRZAB3l1BvmVEEsitEoLi0HUUSOy93sVyAIiIAiKkhNHLV8L3X3oC0vBJaHAOq+Fi9xpUjYS1vSAFw103WNxHYkbbyuc3K4AjgSL3ixwWRAEREBVeeuXG2n4nGSl5OVjixjeAaDWgXoVcd5f83c7Z3z4Zhljeczmt1c1x39XiO8LYuz1ajSuH/I8Nrc2elNpPefCYHHPhkbJE4te02CF6R2RjOlgikOhexrj4kWVw/k7zeYrEyAOidDGD13PBbpxAB1JXdsLhhGxrG6NY0NHgBQVrtHWo1HCMGnJZzj5EqrTe4yoiLUzxMb2EB2QAOOuu691mt/+lVrwMrS4FxHcCa3mlescjatzW5nVXAE9gs8EBkRWxk0M1A8a1F9xVyAKIfsdkmIbiIppGPBDZA19se0fVew6A94oqVlcQCQ3MewEC/M6JHqLy5Sd9gX50gLkREAWttPaDIInyyGmsaXH8Fsr5HnVkI2bJXF0YPhmVi1pKtWhTfFpGUsvBzDb/ODi8S8kSOijvqsYctDvI1JUR+fsT+/l/uO/FYMJgHyCQsAqNhkdrXVBA+IWuuo0rehBexCK3fQuKMdDe/P2J/fy/3H/it3ZvLTGQODmTvNcHOLmnxBUItj8gf0PTUMmfo7vXNlzbvBZnQoNYnFYe7RBxiegeSPKVuOwzZWjK4dWRvY8b/I71NLmPMm85cUOFsPnRXTlzXaVvG3up046J9d5UksPAREXzyJEfmhjMQcTNNI526Jrn1GwEUWtYNCT2mypdWyaC8uYjdQF+VpE8kAuaWnsJBI8waQFszXGsjg097cwPdvB9BWRRuJ2thhM2N87GzWA1nSZXEncMl62pJAEREAXx3Ox9Gv+3H7V9ivjudj6Nf9uP2q9s3xdLzLqSjqjlXJn9Hjf5Z3vsUEp3kz+jxv8s732KCXS6X+tTmuhbWrCnf1Z/Vf4lBKd/Vn9V/iS5+DzIxLgfb8ye7FeMfxXT1zDmT3Yrxj+K6eufbb8dP8dEVqneYREXxyAWOFjhedwd2U3KB6yfWsijYNrYYzuibOx01kGPpLcCNSMl6UgNmaBmdpMQc4/XyNNdluOoWysc2fTJl782bd4Df6QsiAIiIAvlOc/Bvk2dKGNLiHMcQNTQOui+rQr2t6zo1Y1Fwaf6Mp4eTgHJnAv6DHyZSGDDlpJBAsubQ9RXza9BcvGAbNxVADqcBXELz/ABfKHiPauhbJvHdxqVmsb9OSRZpyzllpC+jgwb37Ke5jS4MxILqF0DHV+la3LJtY2au0e6F0XmYF4We9f+X7jVLaF26VrG4S4xeOYnL+qZh5l8I9seIe5pDXOYGkirIBuvSulKjWACgAB3aKq0C9uXdV5VmsZ4FaTy8hERVDAWtHCzpCeiDXD6+RovwcNVsrHDn1z5e7Lm3d4O70lAXSszAiy2+INHyKtge2srXZsuh1zHzPasiipdqPGIbBDhnObo6WU0yNrTe473v7h5lASqIiAIiICA5ffR2K+x8QvPsXyh4j2r0Fy++jsV9j4hefYvlDxHtW89m/Dz83oixS0ZMcs/ns3iPdC6NzLfNZ/wCL9wLnPLP57N4j3Qujcy3zWf8Ai/cavTa3uuPKAn3EdDREWhFcIiIDHO9tU52XNoNcp8j2q6KPKKsuri42fSoxu03nEOgmwzgw2YpRT43AC+txY7uPpUqgCpICQaNHgauu+lVEBhjeGkMzFzqvXU12mtyzKjhvIAv29llY2SZQ0SOBc7TQVZ30B2AexAZUREBAcvvo7FfY+IXn2L5Q8R7V6F5cwl2z8SGgk9GdBv0IK8/YSEvkY1otznAAd9reOzbSt6nP0LFLRkpyz+ezeI90Lo3Mt81n/i/cauf8vcI6PHTB4q8pHeMo1C6JzNQOGElcQQHS209oDQDXmp7VknsuOPsE+4j79ERaIVwsUjwSWZi1xF6aGu0FHSZg4McA5umoujvFjsKvYNAXAXXjR40UAjaQACcx4mqvvpXIiAIiIAqFgsGhYujWuu/XyCqiAidlQTsdiJcS4nO8mOMHM1kTRTQB+07efEKSbNo0u6pdQrvPDxWRWvjBokXRsdxqr9ZQFy0IOT+GZJ0jIImyftBjQf8AS2xAM5fxyhvkCSfTY/8AIWtjMM8wzNY453iTIbqiQQ0A8K0UozlHKT1BXaGxYJ66eGOWt2ZoJHmtmGBrGhrGhrRoAAAAO4BaWzsLIMNAyRx6VrY+kNkkuaBns8bo6rcMAzh/ENLfIkH2tCOcmvZb3Ar01h2XrFtiv+wF17FGbWgnf+Ty4ZxaWPa58biWtfG4U8OH7QBsd4Uo2MAkgUXGz3mgPYArlEFMgsmhZ0J40N2vmVVEQBER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179512" y="0"/>
            <a:ext cx="87849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16:26 maar </a:t>
            </a: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dat nu geopenbaard is en </a:t>
            </a: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door </a:t>
            </a: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profetische </a:t>
            </a: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Schriften, overeenkomstig het bevel van de </a:t>
            </a:r>
            <a:r>
              <a:rPr lang="nl-NL" sz="28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eonische</a:t>
            </a: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God, tot geloofsgehoorzaamheid </a:t>
            </a:r>
            <a:br>
              <a:rPr lang="nl-NL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onder </a:t>
            </a: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alle </a:t>
            </a: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natiën bekendgemaakt is</a:t>
            </a:r>
            <a:endParaRPr lang="nl-NL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https://encrypted-tbn1.gstatic.com/images?q=tbn:ANd9GcSN8wBLRuPa1CYYtKXb2NF7CekAqjz9LlwyNOiegnov_7xELML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916832"/>
            <a:ext cx="6216691" cy="4941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9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395536" y="836712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chemeClr val="accent1">
                    <a:lumMod val="75000"/>
                  </a:schemeClr>
                </a:solidFill>
              </a:rPr>
              <a:t>16:26    </a:t>
            </a:r>
            <a:r>
              <a:rPr lang="nl-NL" sz="3600" b="1" dirty="0" smtClean="0">
                <a:solidFill>
                  <a:srgbClr val="C00000"/>
                </a:solidFill>
              </a:rPr>
              <a:t> </a:t>
            </a:r>
            <a:r>
              <a:rPr lang="nl-NL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profetische </a:t>
            </a:r>
            <a:r>
              <a:rPr lang="nl-NL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Schriften: </a:t>
            </a:r>
            <a:r>
              <a:rPr lang="nl-NL" sz="3600" b="1" dirty="0" smtClean="0">
                <a:solidFill>
                  <a:srgbClr val="C00000"/>
                </a:solidFill>
              </a:rPr>
              <a:t/>
            </a:r>
            <a:br>
              <a:rPr lang="nl-NL" sz="3600" b="1" dirty="0" smtClean="0">
                <a:solidFill>
                  <a:srgbClr val="C00000"/>
                </a:solidFill>
              </a:rPr>
            </a:br>
            <a:r>
              <a:rPr lang="nl-NL" sz="3600" b="1" dirty="0" smtClean="0">
                <a:solidFill>
                  <a:srgbClr val="C00000"/>
                </a:solidFill>
              </a:rPr>
              <a:t/>
            </a:r>
            <a:br>
              <a:rPr lang="nl-NL" sz="3600" b="1" dirty="0" smtClean="0">
                <a:solidFill>
                  <a:srgbClr val="C00000"/>
                </a:solidFill>
              </a:rPr>
            </a:br>
            <a:r>
              <a:rPr lang="nl-NL" sz="3600" b="1" dirty="0" smtClean="0">
                <a:solidFill>
                  <a:srgbClr val="C00000"/>
                </a:solidFill>
              </a:rPr>
              <a:t>Romeinenbrief, 2</a:t>
            </a:r>
            <a:r>
              <a:rPr lang="nl-NL" sz="3600" b="1" baseline="30000" dirty="0" smtClean="0">
                <a:solidFill>
                  <a:srgbClr val="C00000"/>
                </a:solidFill>
              </a:rPr>
              <a:t>e</a:t>
            </a:r>
            <a:r>
              <a:rPr lang="nl-NL" sz="3600" b="1" dirty="0" smtClean="0">
                <a:solidFill>
                  <a:srgbClr val="C00000"/>
                </a:solidFill>
              </a:rPr>
              <a:t> </a:t>
            </a:r>
            <a:r>
              <a:rPr lang="nl-NL" sz="3600" b="1" dirty="0" err="1" smtClean="0">
                <a:solidFill>
                  <a:srgbClr val="C00000"/>
                </a:solidFill>
              </a:rPr>
              <a:t>Korintebrief</a:t>
            </a:r>
            <a:r>
              <a:rPr lang="nl-NL" sz="3600" b="1" dirty="0" smtClean="0">
                <a:solidFill>
                  <a:srgbClr val="C00000"/>
                </a:solidFill>
              </a:rPr>
              <a:t/>
            </a:r>
            <a:br>
              <a:rPr lang="nl-NL" sz="3600" b="1" dirty="0" smtClean="0">
                <a:solidFill>
                  <a:srgbClr val="C00000"/>
                </a:solidFill>
              </a:rPr>
            </a:br>
            <a:r>
              <a:rPr lang="nl-NL" sz="3600" b="1" dirty="0" smtClean="0">
                <a:solidFill>
                  <a:srgbClr val="C00000"/>
                </a:solidFill>
              </a:rPr>
              <a:t/>
            </a:r>
            <a:br>
              <a:rPr lang="nl-NL" sz="3600" b="1" dirty="0" smtClean="0">
                <a:solidFill>
                  <a:srgbClr val="C00000"/>
                </a:solidFill>
              </a:rPr>
            </a:br>
            <a:endParaRPr lang="nl-NL" sz="3600" b="1" dirty="0"/>
          </a:p>
        </p:txBody>
      </p:sp>
      <p:sp>
        <p:nvSpPr>
          <p:cNvPr id="3074" name="AutoShape 2" descr="data:image/jpeg;base64,/9j/4AAQSkZJRgABAQAAAQABAAD/2wCEAAkGBhQSERUUEhQVFBUVFhUZExgYFRYTFRcbGBgYFR0VFRgXGyYeHRwlHhQXHzsiIycpLCwsFx4xNTAqNSYrOCkBCQoKDgwOGg8PGjIkHiQ1KjIvLy01Ni0qLzAtNC0sMiwsKiwuLC01KSouLCwvLS81LDAsMTQvLCk0LywtMDU1LP/AABEIAOAA4AMBIgACEQEDEQH/xAAcAAEAAgIDAQAAAAAAAAAAAAAABgcEBQECAwj/xABHEAACAQEDBwcHCAkFAQEAAAABAgADBAURBgcSITFBURNhcXKBkbIiNVKhscLRFDJCc4KSk6IVIyRTYsHS4fAWM0NEVGMl/8QAGwEAAgMBAQEAAAAAAAAAAAAAAAQCAwUGAQf/xAA4EQABAwICBA0DBQADAQAAAAABAAIDBBEFIRIxUbETIjI0QWFygZGhweHwBkJxFBVi0fFDU4IW/9oADAMBAAIRAxEAPwC8YiIISIiCEiIghIiIISJ0q1QoLMQoGskkADnJMit75zLJRxCE12HofN7XOruxkXODdZTEFNLObRNJUtiVHeOda0vqpLTojdq5Ru9tX5Zrw152v/1OD1qae6spNQ37RdbDMBmA0pntYOs/B5q6KtdV+cwXpIHtmL+nbP8Av6P4qfGVNSzaW5ziyIuO96ik9ujjMtM0tqO16A+059yecK86mqX7ZRN5VSO7/SrO/Ttn/f0fxU+MyqddW+awPQQfZKnfNLatz0D9px7kxKubS3JrVEbDelRQezHCHCvGtqP2yidyakd/+hXPEpMtelk1/tSAdaonvLNhd2da0pqqrTrDfq5Nu9dX5Z6Khv3Cyi/AZiNKF7XjqPweatyJEbozm2StgHLUG/jHk9jrq78JK6VUMAykMDrBBBB5wRLmuDtRWPPTSwG0rSF3iIkkukREEJERBCREQQkREEJERBCREwb4vmlZaZqVmCqNm9mPoqN5nhNtakxjnuDWi5KzScNshGUedClRxSzAVnGrS/4h2jW3Zq55D8ocsbReDilTVlpscFpJrZ+uRt6Ng7MZILgzaJTXlrey4AYmnpYIv1j46+gaucxYyuebM8V0ceGwUjRJWm5Opg1/PLrUXJt16P8ATqgHqUU90e3pkpuzNVTRdO2VtQ1lUOgg6ztr9Qna+c51KivJWGmpC6gxXRpjqIMCfUOmQG9L7r2lsa1Rn4AnBR0KNQ7pSSxuvjFbEbK2obZgELNn3e3kVZByluqxaqCK7DfTTTPbVf4maq253qh/2aCLzuxc9y4e2V9EiZndGSvZg1MDpSXedripTXzmW5tlRE6tNfexmG+XNuP/AGX7Ag9izRRIcI7anW0NM3VG3wC3qZc24f8AZftCH2rMyz5zLcu2oj9amvu4SLRASOHSh1DTO1xt8ArBsWd6oP8AeoK3OjFD3Nj7ZtRlLdVt1V0VGO+omgeyqnxEqmJMTu6c0k/BqYnSjuw7WlWVeeaqm66djrajrCudND1XXX6jItjbrrf6dIE9ei/un1Homsuu+69mbGhUZOIBxU9KnUe6T25s51KsvJW6moDaiwXSpnrocSPWOiSBY7VxSqJGVtO2zwJmbPu9/MrOyczoUquCWkCi51aX/ET0nWvbq55Nwcdkri/82aVF5awMMCMRT0sUb6t93QdXOJH8nssLRd78lUVmpqcHpPqZOoTs44bD24y4SuZk/wAVjyYbBVtMlEbEa2HX88utXREwbnvmlaqYqUW0lO0bGU+iw3GZ0ZBvqXOPY5ji1wsQkRE9UUiIghIiIISImDfN8U7LRarVOCrsG9juVeczwm2akxjnuDWi5K8MosoqVjpcpUOJOpEHznPAc3E7pUjNar2tXpHhsp0kx9Q9ZMFrRe1s5z06FJB/Id5Jk6vK8rPc1mFKiA9ZhiAdrHZytXDdwHYN5ijncJmcmhddDCMOAjjGlO7wb7b/AMLladkuWjif1lZxzcpU5h6CY/4TK7yiyqrWxsajYID5NNfmLz855z6pr7fb3rVGqVWLuxxJPsHADgJjyh8l8hkFs0eHiE8LKdKQ6yfRIiJUtNIiIISIiCEiIghIiIISIiCFuMncqq1jbGk2KE+XTPzG+B5x65YjU7JfVHEfq66Dm5SnzH00x/wGVHMiwW96NRalJijqcQR7DxB4HbLWSWyOYWZWYeJjwsR0ZBqI9VuQbVdNq4HtNOqmPrHrBlt5OZR07ZS5SnqI1Oh+ch4Hm4HfI9d15UL5sxpVgErIMSBtU7OVpY/R4jsO4yCqbRdNs5x06FVCfYe8ES9ruDzGbSsaaEYiDHINGdvg723fhXhEwbmvinaqK1aRxVhrG9TvVucTOjYN81yL2OY4tcLEJERPVFIiIIXBOG2UxlhlC94WpadEFqato0VH02Oov27sdg4YmTDOhlHyVEWdDg9YeXhtFPYfvHV0Bpr82lwLTptba2AGi3JE7FUY6VTtwI6AeMVlOm7QHeulw2NtJAa2QXJyYOv55XWzprSuWxYnB6z7eNR8Ng36C4/4TKrt9vetUapVYs7nFj/IDcBsw3TYZVZRNbLQ1Q4hB5NJfRX4naf7CaeLSPvkNQXSYfRmEGWXOR2ZPp3JERKlppE9Fs7EYhWI5lJHsnPyV/Qf7rfCC80htXlE9fkr+g/3W+E82Qg4EEHgRgfXBAIK4iei2diMQrEcykj2Tn5K/oP91vhBGkNq8onr8lf0H+63wnm6EaiCDzjD2wRcFcREQXqREQQkREELIsFvejUWpSYq6HFSPYeIOzCWpUWlfVixGCVqezjTfDZx0Gw/wiVHNxkrlE1jtC1BiUOqqvpL8RtH95bG+2R1FZmIUZmAliykbmD6d62WR+UL3famp1sVps2jWU/QYag/Zvw2jjgJcwOOyVxnLuBalNbbRwIwXlCNjKcNGp2YgdBHCbDNflHytE2dzi9EeRjtNPYPunV0FYzEdB2ge5c3iUbauAVsYsRk8dfzyspxERGlzSTpVqhVLMcAoJJOwAayTO8iWcy9+RsZQHBqx0Bx0drHuGj9qRc7RBKYpoDPK2IdJVeHTvO8d4FV/uU1+CjvPPJVnNvlaNGnYqPkgqpcDYEXUqdpXHoXnnGaq7AlOtan1DWik7lXynbvwH2TIHfd6G02ipWb6bEgcF2KvYAIiTosv0uXasjbUVoYORCBbte3osGIiLrfSIiCFeOQPm6z9U+NpIJH8gfN1n6p8bSQTVZyQvltbzmTtO3lJSucnzjV6tLwLLqlK5yfONXq0vAspqeQtj6d507sneFZOb/zdZ+q3jaSGR7N/wCbrP1W8bSQy5nJCyK3nMnadvKSmc53nBvq6fsMuaUznO84N9XT9hlVTyFq/T3Oj2TvCikREz13iREQQkREEJERBCsvNjfIrUqliq+UArFAdhRtTJ2FsehuaRUad2XjvIpPr/jpt8VPeOaay5L0NmtFOsv0GBPOuxh2gmTzOrdgenRtaaxqRiN6t5SN34/ejAOky/S1YD4209aWHkTA37Xv6qxKVUMoZTiGAII2EHWCJ3kRzZ3vy1jCE4tROgeOjtU9x0fsyXR5rtIAriqmAwSuiPQUlR51rx07WtIbKVMav4n8o+oJLclJsPld78Q9p/Ijf0pKag8UDatjAWATPmdqYCfnddTHKQ/IrmSiNTOqUz0v5dQ+PvlUyws71txqUKXoqzn7R0R4T3yvYrMeNbYukwZhFNwjtbyXFIiJSthIiIIWbQvq0IoVK9ZVGxVqOqjoAOE9P9RWr/01/wAap/VLeyBQfo+z6h80+NpIOTHAd0cbASAdJclPjcccrmGEGxIvfZ/5VA/6itX/AKa/41T+qYdotL1GLVGZ2O1mJZj0k659FcmOA7pS+cgf/o1erS8CyuWIsF73TuGYoyrlLGxhuV7+HUFZOb/zdZ+q3jaSGR7N/wCbrP1W8bSQx1nJC46t5zJ2nbykpnOd5wb6un7DLmlM5zvODfV0/YZVU8hav09zo9k7wopGE3OS2TT22sEXEINdV9yjm/iOwDt3GXfYbup0aa06ahUQYKPjxPPFo4S/NdHiOLx0bgwDSdsva29fO+EYT6P5McB3TpWZVUs2iqqCWJwAAGsknhLf0vWssfUt/wDi8/ZfOeESVZb5Zm1vydLyaCnVuNQj6bc3Adp17IrFXAA2BXT073yRh0jdEnovf0CRESKuSWtk0fltzvROtkV6Y6UwemfB3SqZYWaG24VK9L0lVx9k6J8Y7pdCeNbasfGWE03CN1sIcFhZqbx0LW1M7K1M6v4k8oeovLclJqPkl78Alq/I7f0vLsjVOeKW7FzePMBmZM3U9oPzusvOvU0VZjuBPcMZTmbSlp3gjHXorUc9JXRx/PLZv4/stf6mr4GlYZpV/bH5qDeNJ5Lm9oUsM4tFUu6gN/8Aaxc5lfSvCoPQSmo+7p+/IrN9l02N4WjrgdyKJoYnJyiuvoW6NNGP4t3JERIJtIiIIV45A+brP1T42kgkfyB83WfqnxtJBNVnJC+W1vOZO07eUlK5yfONXq0vAsuqUrnJ841erS8Cymp5C2Pp3nTuyd4Vk5v/ADdZ+q3jaSGR7N/5us/VbxtJDLmckLIrecydp28pKmy3umpab15KkMWZKfQow1s3MJbMxqV3ItV6oX9ZUChm34LsUcBtM8kZpiytoKz9I90gFzYgfnJY2T9w07JRFKn0u2923sf81DATZROCZMCwsEk97pHF7jclHcAEk4AayTqA5zKhy8y4NqY0aBIoKfKOzlSN/UG4b9vCe+X+XPLk2ezt+qGqow/5CNwPoe3o2waJTTX4rV2OD4Twdp5hxugbOs9e786kREVXUJERBCSU5tK+jeFMemtRfylvckWm9yGfC8LP1yO9WH85OM2cEpXN0qaQfxduWbnLpaF4Ow1aSU3HSF0cfyS47PWDorDWGAI7RjKnztJ+2IeNBfU7yzriP7LQ+ppeBY5Fk9wXIYnxqKmd1Ebv6XF/D9lr/U1fA0rLNK37Y/PQbxJLYr09JWU7wR3jCU5m0qaF4Ip+ktRD0hdL3IS5PaUYZxqKpb1A7/6WHl0uF4Wjrg96KZoZKs5lDRvBz6aU2/Loe5IrE5OUV19C7Spoz/EbkiIkE2kREEK8cgfN1n6p8bSQSP5A+brP1T42kgmqzkhfLa3nMnadvKSlc5PnGr1aXgWXVKVzk+cavVpeBZTU8hbH07zp3ZO8Kyc3/m6z9VvG0kMj2b/zdZ+q3jaSGXM5IWRW85k7Tt5SIiTSiTpVpBlKsMQwIIOwg6iDO8QRqVEZW5OGx2g09fJt5VI8V4HnGw9h3zSy9cr8mxbLOU1CovlUm4NwPMdh7DulGVaRVirAhlJDA7QRqIMzZo9B3UvouE1/6uHjcpuv++9dYiJStdIiIISb3IZMbws/XJ7lY/ymikpzZ2fSvCmfQSox+7oe/Jx5uCUrnaNNIf4ncszO0/7Yg4UF9bvLNuEfstD6ml4FlT5y6uneDqNeilNB0ldL35cdCnoqqjcAO4YRyLN7iuQxPi0VM3qJ3f2vSUmx+SXvr1BLT+R2/peXZKjzrXdoWtag2VqYx6yeSfUUntQOKHbFHAXgzPhdqe0j53XWbnesWFShV9JWQ/ZOkPEe6V7LWylHy25krDWyKlQ9KYpU9/ulUxWcca+1dJgzyabg3a2EtKRESlbCREQQrxyB83WfqnxtJBI/kD5us/VPjaSCarOSF8trecydp28pKVzk+cavVpeBZdUpXOT5xq9Wl4FlNTyFsfTvOndk7wrJzf8Am6z9VvG0kMj2b/zdZ+q3jaSGXM5IWRW85k7Tt5SQPODlw9ncULP5NQaLO5GIA2hADtxw1nhq36p5KZznecG+rp+wyudxa3JP4JBHPU2kFwATuVr3He62mglZNjjWPRYaip6DiJnypc2GUfI1zZ3PkVj5PAVNg+8Bh0hZbUnE/TbdLYlRmknLOjWPx7aklaZ0clsD8rpjUcBXA47BU9ins55Zc87RQV1ZHAZWBDA7CCMCDPXsD22VdDVupJhI3vG0L5yibjKvJ5rHaGpnEofKpN6SnjzjYf7zTzLIINivpkUjZWB7DcFIiJ4ppLBzQ2LGpXq+iqoPtEsfCO+V9LWyaHyK5nrHUzq9QdL4JTHg75dCONfYsfGXkU3Bt1vIaFDl/a731aw9px+wjf0pLslR5qbu07W1Q7KNM/efyR6g8tyNU44pdtXN488CZkLdTGgfO6ySI5zbo5axlwMWonTHHR2MO46X2ZLp0q0gylWGIYEEHYQdRBlzm6QIWPTTmCVso6Cq7zVXmHp1rI+sa3UHereS69+H3pA78uo2a0VKLfQYgHip1qe0ETZnTuy8d5FJ9X8dNh/NT3jmkqzm3MK1GnbaXlAKocjeja1fsLYdDc0RI0mW6WrtWSNp60PHImAt2vf1VaRERdb6REQQrxyB83WfqnxtJBPneleVVQFWrUUDYBUdQOgA4Tt+mK/76t+K/wAY42oAAFlyc/08+WVz+EGZJ1be9fQ0pXOT5xq9Wl4Fmj/TFf8AfVvxX+Mx61ZnOkzFidpYlj3nXK5Zg8WsncNwh1FKZC++VtX4/pXbm/8AN1n6reNpIZ870ryqqAq1aigbAKjqB0AHCdv0xX/fVvxX+MsbUAACySn+n3yyuk4QZknVt719DSmc5/nBvq6fsMj/AOmK/wC+rfiv8Zj1q7OcXZmPFiWPeZXLMHi1k5huDuo5uEL75W1LqrEHEHAjWCNo5xL0yNygFrsyuf8AcXyao/iG/oIwPbKKntZ7Y9PHQd0x26LMuOHHA65CKTQKdxLD21sYbexGo719FxPnn9MV/wB9W/Ff4x+mK/76t+K/xjH6kbFg/wDzT/8AsHh7q6MssmhbLOVGHKJi1I/xeieZtncd0o6rSKsVYFWBIYHUQRqII4zJ/S9f99W/Ff4zGqVCxJYkk7SSSTzkmLyvDzcBbuG0UtGwxufpDo6l1iIlS1FnXHdRtNop0V+mwBPBdrN2KCZPM6t5hKdGyJqGp2A3Kvkovfifsids2NzCjRqW2r5IKsEJ3Iutn7SuHQvPIoA953jvAqv9ymvwUd554wBost0uWA+RtRWl55EIN+17eisPNndHI2MORg1Y6Z46OxR3DS+1JbOlKkFUKowCgAAbABqAE7x5rdEALiqmczyulPSUiIkkuoPnQyc5aiLQgxeiPLw2mntP3Tr6C01+bO/1qU2sVbAjBuSB2Mpx0qfZiT0E8JY5GO2Uzlhk8932palHFabNpUWH0GGsp2bsdo44GKyjQdpjvXS4bI2rgNFIbEZsPX88rrW5VZOtY7Q1M4lDrpN6S/EbD/cTTy3KbUr6sWBwSum3jTfDaN+g2H+ESq7fYHo1Gp1VKupwYH2jiDtxi0jLZjUV0mH1hmBilykbkR696x4iJUtNIiIISIiCEiIghIiIISIiCEiIghIiIISbjJXJ1rZaFpjEINdVvRXp4nYP7TX2CwPWqLTpKWdzgo/mTuA247palRqVy2LAYPXqd7vhtO/QXH/CZbGy+Z1BZmIVhhaIos5HZAevctZnLv8AWnTWxUcAMF5UDYqjDRp9uAPQBxmwzX5OclRNocYPWHkY7RT2j7x19AWRDI/J57wtTVK2LU1bSrMfpsdYTt34bBwxEuYDDZGYhpu0z3Lm8SkbSQCijNyc3nr991lzERGlzSREQQkwb5uenaqLUqoxVth3qdzLziZ0Twi+Skx7mODmmxCo9ltF02znGzboVUP8j3gjmk6vG7qF82YVaJCVlGAJ2qdvJVMPo8D2jeJIcosnKVspcnUGBGtHHzkPEc3Eb5UhW1XTauB7TTqpj6x6wYo5vB5HNpXXQzDEQJIzozt8He278LTW+wPRqNTqqUdTgQfaOIPETHluLUsl9UcD+rroOblKfOPTTH/AZXeUWStaxvhVXFCfIqL8xvgeY+uUPjtmMwtmjxATHgpRoyDWD6LTxESpaaREQQkREEJERBCREQQkREEJMiwWB61RadJS7scAB7TwA4mbDJ3JatbGwpLggPl1G+YvNjvPMPVLEapZLlo4D9ZXcc3KP0+gmP8AhMtZHfM5BZlZiAhPBRDSkOoD1XF23bZ7nsxq1iGrMMCRtY7eSpY7uJ7TukFAtF7WznPToUkB9g7yTzwotV7Wr0j3U6SY+oetjxlt5O5O0rHS5OmMSdbufnOeJ5uA3S9reEyGTQsaaYYcDJIdKd3g323/AIXvctz07LRWlSGCrtO9idrNzmZ0RGwLZLkXvc9xc43JSIieqKREQQkREEJMG+LmpWqmadZdJTs3Mp9JTuMzonhF9akx7mODmmxCpfKHI60Xe/K02ZqanFKqamTmcDZwx2HtwkguDOYlReRt6jAjA1NHFGH/ANEw1dI1cwljkY7ZCMo819Kti9mIoudej/xHsGtezVzRYxOYbs8F0ceJQVbRHWixGp41/PLqWDfObGlWXlbDUUBtYUtpUz1HGJHbiOiQK9LkrWZtGvTZOBI8k9DDUe+bPC3XW/06QJ69F/ap9R6JKbszq03XQtlHUdRZBpoesja/WZSQx2vilbEb62nbdhEzNv3e/mVWsS1v9NXVbddB1RjupvoN20n2fdE1VtzQ1B/s10bmdSh71x9kiYHdGavZjNMToyXYdjgq+iSmvm0ty7Kav1ai+8RMN8h7aP8ArP2aJ9jSHBuHQnW11M7VI3xC0UTepkPbT/1n7dEe1pmUM2lubbTVOtUX3SYcG49CHV1M3XI3xCi0SwbFmhqH/erovMilz3th7Jtf9NXVYtdd1dhuqPpt2Uk29xkxA7pyST8ZpgdGO7zsaFW913JWtLaNCmz8SBgo6WOod8ntzZsaVFeVt1RSF1lQ2hTHXc4E9mA6ZxeedWmi6Fjo6hqDONBB1UXX3kSLYW69H+nVAPUop7o9Z6ZIBjdXGKokfW1DbvIhZt+728ipRf8AnLSmvI2BVwAwFTRwRfq0w19J1cxkfyeyOtF4PytRmWmxxeq+tn6gO3hjsHZhJhk5mvpUcHtJFZx9HD9UOw627dXNJuBhslwic83f4LHkxKCkaY6IXJ1vOv55dSwrnuWlZaYp0V0VG3ezH0mO8zOiIyBbILnHvc9xc43JSIieqKREQQkREEJERBCREQQkREELpVpBgVYBgdRBAIPMQZFb3zZ2WtiUBoMfQ+b2odXdhJbEi5odrCYgqZYDeJxCqO8c1NpTXSanWG7XybdzavzTXhb0smr9qQDrVE95ZdkSk07ftNlsMx6YjRmY146x8HkqZpZzLcmpnRsNz0wD26OjMpM7Vq3pQP2XHvy2KtnVhgyhhzgH2zENw2f9xR/CT4TzgnjU5S/c6J3Kph3f4FWT52rVuSgPsuffmLUzmW5zgrouO5Kak9mlpS1xcNn/AHFH8JPhMunQVfmqB0AD2Q4J51uR+50TeTTDv/wqlyt6Wv8A9Tg9amnurNhd2am0vrqtTojfr5Ru5dX5pbkT0U7fuN1F+PTAaMLGsHUPg8lErozZ2WjgXBrsPT+b2INXfjJVSpBQFUBQNQAAAHMAJ3iXNaG6gseeplnN5XEpERJJdIiIISIiCEiIgh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076" name="AutoShape 4" descr="data:image/jpeg;base64,/9j/4AAQSkZJRgABAQAAAQABAAD/2wCEAAkGBhQSERUUEhQVFBUVFhUZExgYFRYTFRcbGBgYFR0VFRgXGyYeHRwlHhQXHzsiIycpLCwsFx4xNTAqNSYrOCkBCQoKDgwOGg8PGjIkHiQ1KjIvLy01Ni0qLzAtNC0sMiwsKiwuLC01KSouLCwvLS81LDAsMTQvLCk0LywtMDU1LP/AABEIAOAA4AMBIgACEQEDEQH/xAAcAAEAAgIDAQAAAAAAAAAAAAAABgcEBQECAwj/xABHEAACAQEDBwcHCAkFAQEAAAABAgADBAURBgcSITFBURNhcXKBkbIiNVKhscLRFDJCc4KSk6IVIyRTYsHS4fAWM0NEVGMl/8QAGwEAAgMBAQEAAAAAAAAAAAAAAAQCAwUGAQf/xAA4EQABAwICBA0DBQADAQAAAAABAAIDBBEFIRIxUbETIjI0QWFygZGhweHwBkJxFBVi0fFDU4IW/9oADAMBAAIRAxEAPwC8YiIISIiCEiIghIiIISJ0q1QoLMQoGskkADnJMit75zLJRxCE12HofN7XOruxkXODdZTEFNLObRNJUtiVHeOda0vqpLTojdq5Ru9tX5Zrw152v/1OD1qae6spNQ37RdbDMBmA0pntYOs/B5q6KtdV+cwXpIHtmL+nbP8Av6P4qfGVNSzaW5ziyIuO96ik9ujjMtM0tqO16A+059yecK86mqX7ZRN5VSO7/SrO/Ttn/f0fxU+MyqddW+awPQQfZKnfNLatz0D9px7kxKubS3JrVEbDelRQezHCHCvGtqP2yidyakd/+hXPEpMtelk1/tSAdaonvLNhd2da0pqqrTrDfq5Nu9dX5Z6Khv3Cyi/AZiNKF7XjqPweatyJEbozm2StgHLUG/jHk9jrq78JK6VUMAykMDrBBBB5wRLmuDtRWPPTSwG0rSF3iIkkukREEJERBCREQQkREEJERBCREwb4vmlZaZqVmCqNm9mPoqN5nhNtakxjnuDWi5KzScNshGUedClRxSzAVnGrS/4h2jW3Zq55D8ocsbReDilTVlpscFpJrZ+uRt6Ng7MZILgzaJTXlrey4AYmnpYIv1j46+gaucxYyuebM8V0ceGwUjRJWm5Opg1/PLrUXJt16P8ATqgHqUU90e3pkpuzNVTRdO2VtQ1lUOgg6ztr9Qna+c51KivJWGmpC6gxXRpjqIMCfUOmQG9L7r2lsa1Rn4AnBR0KNQ7pSSxuvjFbEbK2obZgELNn3e3kVZByluqxaqCK7DfTTTPbVf4maq253qh/2aCLzuxc9y4e2V9EiZndGSvZg1MDpSXedripTXzmW5tlRE6tNfexmG+XNuP/AGX7Ag9izRRIcI7anW0NM3VG3wC3qZc24f8AZftCH2rMyz5zLcu2oj9amvu4SLRASOHSh1DTO1xt8ArBsWd6oP8AeoK3OjFD3Nj7ZtRlLdVt1V0VGO+omgeyqnxEqmJMTu6c0k/BqYnSjuw7WlWVeeaqm66djrajrCudND1XXX6jItjbrrf6dIE9ei/un1Homsuu+69mbGhUZOIBxU9KnUe6T25s51KsvJW6moDaiwXSpnrocSPWOiSBY7VxSqJGVtO2zwJmbPu9/MrOyczoUquCWkCi51aX/ET0nWvbq55Nwcdkri/82aVF5awMMCMRT0sUb6t93QdXOJH8nssLRd78lUVmpqcHpPqZOoTs44bD24y4SuZk/wAVjyYbBVtMlEbEa2HX88utXREwbnvmlaqYqUW0lO0bGU+iw3GZ0ZBvqXOPY5ji1wsQkRE9UUiIghIiIISImDfN8U7LRarVOCrsG9juVeczwm2akxjnuDWi5K8MosoqVjpcpUOJOpEHznPAc3E7pUjNar2tXpHhsp0kx9Q9ZMFrRe1s5z06FJB/Id5Jk6vK8rPc1mFKiA9ZhiAdrHZytXDdwHYN5ijncJmcmhddDCMOAjjGlO7wb7b/AMLladkuWjif1lZxzcpU5h6CY/4TK7yiyqrWxsajYID5NNfmLz855z6pr7fb3rVGqVWLuxxJPsHADgJjyh8l8hkFs0eHiE8LKdKQ6yfRIiJUtNIiIISIiCEiIghIiIISIiCFuMncqq1jbGk2KE+XTPzG+B5x65YjU7JfVHEfq66Dm5SnzH00x/wGVHMiwW96NRalJijqcQR7DxB4HbLWSWyOYWZWYeJjwsR0ZBqI9VuQbVdNq4HtNOqmPrHrBlt5OZR07ZS5SnqI1Oh+ch4Hm4HfI9d15UL5sxpVgErIMSBtU7OVpY/R4jsO4yCqbRdNs5x06FVCfYe8ES9ruDzGbSsaaEYiDHINGdvg723fhXhEwbmvinaqK1aRxVhrG9TvVucTOjYN81yL2OY4tcLEJERPVFIiIIXBOG2UxlhlC94WpadEFqato0VH02Oov27sdg4YmTDOhlHyVEWdDg9YeXhtFPYfvHV0Bpr82lwLTptba2AGi3JE7FUY6VTtwI6AeMVlOm7QHeulw2NtJAa2QXJyYOv55XWzprSuWxYnB6z7eNR8Ng36C4/4TKrt9vetUapVYs7nFj/IDcBsw3TYZVZRNbLQ1Q4hB5NJfRX4naf7CaeLSPvkNQXSYfRmEGWXOR2ZPp3JERKlppE9Fs7EYhWI5lJHsnPyV/Qf7rfCC80htXlE9fkr+g/3W+E82Qg4EEHgRgfXBAIK4iei2diMQrEcykj2Tn5K/oP91vhBGkNq8onr8lf0H+63wnm6EaiCDzjD2wRcFcREQXqREQQkREELIsFvejUWpSYq6HFSPYeIOzCWpUWlfVixGCVqezjTfDZx0Gw/wiVHNxkrlE1jtC1BiUOqqvpL8RtH95bG+2R1FZmIUZmAliykbmD6d62WR+UL3famp1sVps2jWU/QYag/Zvw2jjgJcwOOyVxnLuBalNbbRwIwXlCNjKcNGp2YgdBHCbDNflHytE2dzi9EeRjtNPYPunV0FYzEdB2ge5c3iUbauAVsYsRk8dfzyspxERGlzSTpVqhVLMcAoJJOwAayTO8iWcy9+RsZQHBqx0Bx0drHuGj9qRc7RBKYpoDPK2IdJVeHTvO8d4FV/uU1+CjvPPJVnNvlaNGnYqPkgqpcDYEXUqdpXHoXnnGaq7AlOtan1DWik7lXynbvwH2TIHfd6G02ipWb6bEgcF2KvYAIiTosv0uXasjbUVoYORCBbte3osGIiLrfSIiCFeOQPm6z9U+NpIJH8gfN1n6p8bSQTVZyQvltbzmTtO3lJSucnzjV6tLwLLqlK5yfONXq0vAspqeQtj6d507sneFZOb/zdZ+q3jaSGR7N/wCbrP1W8bSQy5nJCyK3nMnadvKSmc53nBvq6fsMuaUznO84N9XT9hlVTyFq/T3Oj2TvCikREz13iREQQkREEJERBCsvNjfIrUqliq+UArFAdhRtTJ2FsehuaRUad2XjvIpPr/jpt8VPeOaay5L0NmtFOsv0GBPOuxh2gmTzOrdgenRtaaxqRiN6t5SN34/ejAOky/S1YD4209aWHkTA37Xv6qxKVUMoZTiGAII2EHWCJ3kRzZ3vy1jCE4tROgeOjtU9x0fsyXR5rtIAriqmAwSuiPQUlR51rx07WtIbKVMav4n8o+oJLclJsPld78Q9p/Ijf0pKag8UDatjAWATPmdqYCfnddTHKQ/IrmSiNTOqUz0v5dQ+PvlUyws71txqUKXoqzn7R0R4T3yvYrMeNbYukwZhFNwjtbyXFIiJSthIiIIWbQvq0IoVK9ZVGxVqOqjoAOE9P9RWr/01/wAap/VLeyBQfo+z6h80+NpIOTHAd0cbASAdJclPjcccrmGEGxIvfZ/5VA/6itX/AKa/41T+qYdotL1GLVGZ2O1mJZj0k659FcmOA7pS+cgf/o1erS8CyuWIsF73TuGYoyrlLGxhuV7+HUFZOb/zdZ+q3jaSGR7N/wCbrP1W8bSQx1nJC46t5zJ2nbykpnOd5wb6un7DLmlM5zvODfV0/YZVU8hav09zo9k7wopGE3OS2TT22sEXEINdV9yjm/iOwDt3GXfYbup0aa06ahUQYKPjxPPFo4S/NdHiOLx0bgwDSdsva29fO+EYT6P5McB3TpWZVUs2iqqCWJwAAGsknhLf0vWssfUt/wDi8/ZfOeESVZb5Zm1vydLyaCnVuNQj6bc3Adp17IrFXAA2BXT073yRh0jdEnovf0CRESKuSWtk0fltzvROtkV6Y6UwemfB3SqZYWaG24VK9L0lVx9k6J8Y7pdCeNbasfGWE03CN1sIcFhZqbx0LW1M7K1M6v4k8oeovLclJqPkl78Alq/I7f0vLsjVOeKW7FzePMBmZM3U9oPzusvOvU0VZjuBPcMZTmbSlp3gjHXorUc9JXRx/PLZv4/stf6mr4GlYZpV/bH5qDeNJ5Lm9oUsM4tFUu6gN/8Aaxc5lfSvCoPQSmo+7p+/IrN9l02N4WjrgdyKJoYnJyiuvoW6NNGP4t3JERIJtIiIIV45A+brP1T42kgkfyB83WfqnxtJBNVnJC+W1vOZO07eUlK5yfONXq0vAsuqUrnJ841erS8Cymp5C2Pp3nTuyd4Vk5v/ADdZ+q3jaSGR7N/5us/VbxtJDLmckLIrecydp28pKmy3umpab15KkMWZKfQow1s3MJbMxqV3ItV6oX9ZUChm34LsUcBtM8kZpiytoKz9I90gFzYgfnJY2T9w07JRFKn0u2923sf81DATZROCZMCwsEk97pHF7jclHcAEk4AayTqA5zKhy8y4NqY0aBIoKfKOzlSN/UG4b9vCe+X+XPLk2ezt+qGqow/5CNwPoe3o2waJTTX4rV2OD4Twdp5hxugbOs9e786kREVXUJERBCSU5tK+jeFMemtRfylvckWm9yGfC8LP1yO9WH85OM2cEpXN0qaQfxduWbnLpaF4Ow1aSU3HSF0cfyS47PWDorDWGAI7RjKnztJ+2IeNBfU7yzriP7LQ+ppeBY5Fk9wXIYnxqKmd1Ebv6XF/D9lr/U1fA0rLNK37Y/PQbxJLYr09JWU7wR3jCU5m0qaF4Ip+ktRD0hdL3IS5PaUYZxqKpb1A7/6WHl0uF4Wjrg96KZoZKs5lDRvBz6aU2/Loe5IrE5OUV19C7Spoz/EbkiIkE2kREEK8cgfN1n6p8bSQSP5A+brP1T42kgmqzkhfLa3nMnadvKSlc5PnGr1aXgWXVKVzk+cavVpeBZTU8hbH07zp3ZO8Kyc3/m6z9VvG0kMj2b/zdZ+q3jaSGXM5IWRW85k7Tt5SIiTSiTpVpBlKsMQwIIOwg6iDO8QRqVEZW5OGx2g09fJt5VI8V4HnGw9h3zSy9cr8mxbLOU1CovlUm4NwPMdh7DulGVaRVirAhlJDA7QRqIMzZo9B3UvouE1/6uHjcpuv++9dYiJStdIiIISb3IZMbws/XJ7lY/ymikpzZ2fSvCmfQSox+7oe/Jx5uCUrnaNNIf4ncszO0/7Yg4UF9bvLNuEfstD6ml4FlT5y6uneDqNeilNB0ldL35cdCnoqqjcAO4YRyLN7iuQxPi0VM3qJ3f2vSUmx+SXvr1BLT+R2/peXZKjzrXdoWtag2VqYx6yeSfUUntQOKHbFHAXgzPhdqe0j53XWbnesWFShV9JWQ/ZOkPEe6V7LWylHy25krDWyKlQ9KYpU9/ulUxWcca+1dJgzyabg3a2EtKRESlbCREQQrxyB83WfqnxtJBI/kD5us/VPjaSCarOSF8trecydp28pKVzk+cavVpeBZdUpXOT5xq9Wl4FlNTyFsfTvOndk7wrJzf8Am6z9VvG0kMj2b/zdZ+q3jaSGXM5IWRW85k7Tt5SQPODlw9ncULP5NQaLO5GIA2hADtxw1nhq36p5KZznecG+rp+wyudxa3JP4JBHPU2kFwATuVr3He62mglZNjjWPRYaip6DiJnypc2GUfI1zZ3PkVj5PAVNg+8Bh0hZbUnE/TbdLYlRmknLOjWPx7aklaZ0clsD8rpjUcBXA47BU9ins55Zc87RQV1ZHAZWBDA7CCMCDPXsD22VdDVupJhI3vG0L5yibjKvJ5rHaGpnEofKpN6SnjzjYf7zTzLIINivpkUjZWB7DcFIiJ4ppLBzQ2LGpXq+iqoPtEsfCO+V9LWyaHyK5nrHUzq9QdL4JTHg75dCONfYsfGXkU3Bt1vIaFDl/a731aw9px+wjf0pLslR5qbu07W1Q7KNM/efyR6g8tyNU44pdtXN488CZkLdTGgfO6ySI5zbo5axlwMWonTHHR2MO46X2ZLp0q0gylWGIYEEHYQdRBlzm6QIWPTTmCVso6Cq7zVXmHp1rI+sa3UHereS69+H3pA78uo2a0VKLfQYgHip1qe0ETZnTuy8d5FJ9X8dNh/NT3jmkqzm3MK1GnbaXlAKocjeja1fsLYdDc0RI0mW6WrtWSNp60PHImAt2vf1VaRERdb6REQQrxyB83WfqnxtJBPneleVVQFWrUUDYBUdQOgA4Tt+mK/76t+K/wAY42oAAFlyc/08+WVz+EGZJ1be9fQ0pXOT5xq9Wl4Fmj/TFf8AfVvxX+Mx61ZnOkzFidpYlj3nXK5Zg8WsncNwh1FKZC++VtX4/pXbm/8AN1n6reNpIZ870ryqqAq1aigbAKjqB0AHCdv0xX/fVvxX+MsbUAACySn+n3yyuk4QZknVt719DSmc5/nBvq6fsMj/AOmK/wC+rfiv8Zj1q7OcXZmPFiWPeZXLMHi1k5huDuo5uEL75W1LqrEHEHAjWCNo5xL0yNygFrsyuf8AcXyao/iG/oIwPbKKntZ7Y9PHQd0x26LMuOHHA65CKTQKdxLD21sYbexGo719FxPnn9MV/wB9W/Ff4x+mK/76t+K/xjH6kbFg/wDzT/8AsHh7q6MssmhbLOVGHKJi1I/xeieZtncd0o6rSKsVYFWBIYHUQRqII4zJ/S9f99W/Ff4zGqVCxJYkk7SSSTzkmLyvDzcBbuG0UtGwxufpDo6l1iIlS1FnXHdRtNop0V+mwBPBdrN2KCZPM6t5hKdGyJqGp2A3Kvkovfifsids2NzCjRqW2r5IKsEJ3Iutn7SuHQvPIoA953jvAqv9ymvwUd554wBost0uWA+RtRWl55EIN+17eisPNndHI2MORg1Y6Z46OxR3DS+1JbOlKkFUKowCgAAbABqAE7x5rdEALiqmczyulPSUiIkkuoPnQyc5aiLQgxeiPLw2mntP3Tr6C01+bO/1qU2sVbAjBuSB2Mpx0qfZiT0E8JY5GO2Uzlhk8932palHFabNpUWH0GGsp2bsdo44GKyjQdpjvXS4bI2rgNFIbEZsPX88rrW5VZOtY7Q1M4lDrpN6S/EbD/cTTy3KbUr6sWBwSum3jTfDaN+g2H+ESq7fYHo1Gp1VKupwYH2jiDtxi0jLZjUV0mH1hmBilykbkR696x4iJUtNIiIISIiCEiIghIiIISIiCEiIghIiIISbjJXJ1rZaFpjEINdVvRXp4nYP7TX2CwPWqLTpKWdzgo/mTuA247palRqVy2LAYPXqd7vhtO/QXH/CZbGy+Z1BZmIVhhaIos5HZAevctZnLv8AWnTWxUcAMF5UDYqjDRp9uAPQBxmwzX5OclRNocYPWHkY7RT2j7x19AWRDI/J57wtTVK2LU1bSrMfpsdYTt34bBwxEuYDDZGYhpu0z3Lm8SkbSQCijNyc3nr991lzERGlzSREQQkwb5uenaqLUqoxVth3qdzLziZ0Twi+Skx7mODmmxCo9ltF02znGzboVUP8j3gjmk6vG7qF82YVaJCVlGAJ2qdvJVMPo8D2jeJIcosnKVspcnUGBGtHHzkPEc3Eb5UhW1XTauB7TTqpj6x6wYo5vB5HNpXXQzDEQJIzozt8He278LTW+wPRqNTqqUdTgQfaOIPETHluLUsl9UcD+rroOblKfOPTTH/AZXeUWStaxvhVXFCfIqL8xvgeY+uUPjtmMwtmjxATHgpRoyDWD6LTxESpaaREQQkREEJERBCREQQkREEJMiwWB61RadJS7scAB7TwA4mbDJ3JatbGwpLggPl1G+YvNjvPMPVLEapZLlo4D9ZXcc3KP0+gmP8AhMtZHfM5BZlZiAhPBRDSkOoD1XF23bZ7nsxq1iGrMMCRtY7eSpY7uJ7TukFAtF7WznPToUkB9g7yTzwotV7Wr0j3U6SY+oetjxlt5O5O0rHS5OmMSdbufnOeJ5uA3S9reEyGTQsaaYYcDJIdKd3g323/AIXvctz07LRWlSGCrtO9idrNzmZ0RGwLZLkXvc9xc43JSIieqKREQQkREEJMG+LmpWqmadZdJTs3Mp9JTuMzonhF9akx7mODmmxCpfKHI60Xe/K02ZqanFKqamTmcDZwx2HtwkguDOYlReRt6jAjA1NHFGH/ANEw1dI1cwljkY7ZCMo819Kti9mIoudej/xHsGtezVzRYxOYbs8F0ceJQVbRHWixGp41/PLqWDfObGlWXlbDUUBtYUtpUz1HGJHbiOiQK9LkrWZtGvTZOBI8k9DDUe+bPC3XW/06QJ69F/ap9R6JKbszq03XQtlHUdRZBpoesja/WZSQx2vilbEb62nbdhEzNv3e/mVWsS1v9NXVbddB1RjupvoN20n2fdE1VtzQ1B/s10bmdSh71x9kiYHdGavZjNMToyXYdjgq+iSmvm0ty7Kav1ai+8RMN8h7aP8ArP2aJ9jSHBuHQnW11M7VI3xC0UTepkPbT/1n7dEe1pmUM2lubbTVOtUX3SYcG49CHV1M3XI3xCi0SwbFmhqH/erovMilz3th7Jtf9NXVYtdd1dhuqPpt2Uk29xkxA7pyST8ZpgdGO7zsaFW913JWtLaNCmz8SBgo6WOod8ntzZsaVFeVt1RSF1lQ2hTHXc4E9mA6ZxeedWmi6Fjo6hqDONBB1UXX3kSLYW69H+nVAPUop7o9Z6ZIBjdXGKokfW1DbvIhZt+728ipRf8AnLSmvI2BVwAwFTRwRfq0w19J1cxkfyeyOtF4PytRmWmxxeq+tn6gO3hjsHZhJhk5mvpUcHtJFZx9HD9UOw627dXNJuBhslwic83f4LHkxKCkaY6IXJ1vOv55dSwrnuWlZaYp0V0VG3ezH0mO8zOiIyBbILnHvc9xc43JSIieqKREQQkREEJERBCREQQkREELpVpBgVYBgdRBAIPMQZFb3zZ2WtiUBoMfQ+b2odXdhJbEi5odrCYgqZYDeJxCqO8c1NpTXSanWG7XybdzavzTXhb0smr9qQDrVE95ZdkSk07ftNlsMx6YjRmY146x8HkqZpZzLcmpnRsNz0wD26OjMpM7Vq3pQP2XHvy2KtnVhgyhhzgH2zENw2f9xR/CT4TzgnjU5S/c6J3Kph3f4FWT52rVuSgPsuffmLUzmW5zgrouO5Kak9mlpS1xcNn/AHFH8JPhMunQVfmqB0AD2Q4J51uR+50TeTTDv/wqlyt6Wv8A9Tg9amnurNhd2am0vrqtTojfr5Ru5dX5pbkT0U7fuN1F+PTAaMLGsHUPg8lErozZ2WjgXBrsPT+b2INXfjJVSpBQFUBQNQAAAHMAJ3iXNaG6gseeplnN5XEpERJJdIiIISIiCEiIgh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8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755576" y="548680"/>
            <a:ext cx="524342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/>
              <a:t>o</a:t>
            </a:r>
            <a:r>
              <a:rPr lang="en-US" sz="3600" b="1" dirty="0" err="1" smtClean="0"/>
              <a:t>vereenkomstig</a:t>
            </a:r>
            <a:r>
              <a:rPr lang="en-US" sz="3600" b="1" dirty="0" smtClean="0"/>
              <a:t> het bevel </a:t>
            </a:r>
            <a:br>
              <a:rPr lang="en-US" sz="3600" b="1" dirty="0" smtClean="0"/>
            </a:br>
            <a:r>
              <a:rPr lang="en-US" sz="3600" b="1" dirty="0" smtClean="0"/>
              <a:t>van  -  de </a:t>
            </a:r>
            <a:r>
              <a:rPr lang="en-US" sz="3600" b="1" dirty="0" err="1" smtClean="0"/>
              <a:t>eonische</a:t>
            </a:r>
            <a:r>
              <a:rPr lang="en-US" sz="3600" b="1" dirty="0" smtClean="0"/>
              <a:t> God</a:t>
            </a:r>
            <a:endParaRPr lang="nl-NL" sz="3600" b="1" dirty="0"/>
          </a:p>
        </p:txBody>
      </p:sp>
      <p:sp>
        <p:nvSpPr>
          <p:cNvPr id="5" name="Rechthoek 4"/>
          <p:cNvSpPr/>
          <p:nvPr/>
        </p:nvSpPr>
        <p:spPr>
          <a:xfrm>
            <a:off x="4355976" y="4725144"/>
            <a:ext cx="460183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de </a:t>
            </a:r>
            <a:r>
              <a:rPr lang="en-US" sz="4000" b="1" dirty="0" err="1" smtClean="0">
                <a:solidFill>
                  <a:schemeClr val="accent2">
                    <a:lumMod val="50000"/>
                  </a:schemeClr>
                </a:solidFill>
              </a:rPr>
              <a:t>eonische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God?</a:t>
            </a:r>
            <a:b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God is </a:t>
            </a:r>
            <a:r>
              <a:rPr lang="en-US" sz="4000" b="1" dirty="0" err="1" smtClean="0">
                <a:solidFill>
                  <a:schemeClr val="accent2">
                    <a:lumMod val="50000"/>
                  </a:schemeClr>
                </a:solidFill>
              </a:rPr>
              <a:t>eeuwig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sz="4000" b="1" dirty="0" err="1" smtClean="0">
                <a:solidFill>
                  <a:schemeClr val="accent2">
                    <a:lumMod val="50000"/>
                  </a:schemeClr>
                </a:solidFill>
              </a:rPr>
              <a:t>toch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nl-NL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611560" y="188640"/>
            <a:ext cx="2712474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dirty="0" smtClean="0">
                <a:solidFill>
                  <a:srgbClr val="C00000"/>
                </a:solidFill>
                <a:latin typeface="Verdana" pitchFamily="34" charset="0"/>
                <a:cs typeface="Arial" pitchFamily="34" charset="0"/>
              </a:rPr>
              <a:t>5 </a:t>
            </a:r>
            <a:r>
              <a:rPr lang="nl-NL" sz="4000" b="1" dirty="0" err="1" smtClean="0">
                <a:solidFill>
                  <a:srgbClr val="C00000"/>
                </a:solidFill>
                <a:latin typeface="Verdana" pitchFamily="34" charset="0"/>
                <a:cs typeface="Arial" pitchFamily="34" charset="0"/>
              </a:rPr>
              <a:t>eonen</a:t>
            </a:r>
            <a:r>
              <a:rPr lang="nl-NL" sz="4000" b="1" dirty="0" smtClean="0">
                <a:solidFill>
                  <a:srgbClr val="C00000"/>
                </a:solidFill>
                <a:latin typeface="Verdana" pitchFamily="34" charset="0"/>
                <a:cs typeface="Arial" pitchFamily="34" charset="0"/>
              </a:rPr>
              <a:t>:</a:t>
            </a:r>
            <a:endParaRPr lang="nl-NL" sz="4000" b="1" dirty="0" smtClean="0">
              <a:solidFill>
                <a:srgbClr val="C00000"/>
              </a:solidFill>
              <a:latin typeface="Verdana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God = </a:t>
            </a:r>
            <a:r>
              <a:rPr lang="en-US" sz="2800" b="1" dirty="0" err="1" smtClean="0">
                <a:solidFill>
                  <a:schemeClr val="tx2"/>
                </a:solidFill>
                <a:cs typeface="Arial" pitchFamily="34" charset="0"/>
              </a:rPr>
              <a:t>plaatser</a:t>
            </a:r>
            <a:endParaRPr lang="en-US" sz="2800" b="1" dirty="0" smtClean="0">
              <a:solidFill>
                <a:schemeClr val="tx2"/>
              </a:solidFill>
              <a:cs typeface="Arial" pitchFamily="34" charset="0"/>
            </a:endParaRPr>
          </a:p>
          <a:p>
            <a:endParaRPr lang="en-US" sz="3200" b="1" dirty="0" smtClean="0">
              <a:solidFill>
                <a:srgbClr val="C00000"/>
              </a:solidFill>
              <a:latin typeface="Verdana" pitchFamily="34" charset="0"/>
              <a:cs typeface="Arial" pitchFamily="34" charset="0"/>
            </a:endParaRPr>
          </a:p>
          <a:p>
            <a:endParaRPr lang="nl-NL" sz="3200" dirty="0"/>
          </a:p>
        </p:txBody>
      </p:sp>
      <p:sp>
        <p:nvSpPr>
          <p:cNvPr id="3" name="PIJL-OMLAAG 2"/>
          <p:cNvSpPr/>
          <p:nvPr/>
        </p:nvSpPr>
        <p:spPr>
          <a:xfrm>
            <a:off x="1835696" y="155679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611560" y="2852936"/>
            <a:ext cx="75608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chemeClr val="tx2"/>
                </a:solidFill>
              </a:rPr>
              <a:t>b</a:t>
            </a:r>
            <a:r>
              <a:rPr lang="en-US" sz="2800" b="1" dirty="0" err="1" smtClean="0">
                <a:solidFill>
                  <a:schemeClr val="tx2"/>
                </a:solidFill>
              </a:rPr>
              <a:t>innen</a:t>
            </a:r>
            <a:r>
              <a:rPr lang="en-US" sz="2800" b="1" dirty="0" smtClean="0">
                <a:solidFill>
                  <a:schemeClr val="tx2"/>
                </a:solidFill>
              </a:rPr>
              <a:t> de </a:t>
            </a:r>
            <a:r>
              <a:rPr lang="en-US" sz="2800" b="1" dirty="0" err="1" smtClean="0">
                <a:solidFill>
                  <a:schemeClr val="tx2"/>
                </a:solidFill>
              </a:rPr>
              <a:t>eonen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zet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Hij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alles</a:t>
            </a:r>
            <a:r>
              <a:rPr lang="en-US" sz="2800" b="1" dirty="0" smtClean="0">
                <a:solidFill>
                  <a:schemeClr val="tx2"/>
                </a:solidFill>
              </a:rPr>
              <a:t> op </a:t>
            </a:r>
            <a:r>
              <a:rPr lang="en-US" sz="2800" b="1" dirty="0" err="1" smtClean="0">
                <a:solidFill>
                  <a:schemeClr val="tx2"/>
                </a:solidFill>
              </a:rPr>
              <a:t>Zijn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plaats</a:t>
            </a:r>
            <a:endParaRPr lang="nl-NL" sz="2800" b="1" dirty="0" smtClean="0">
              <a:solidFill>
                <a:schemeClr val="tx2"/>
              </a:solidFill>
            </a:endParaRPr>
          </a:p>
          <a:p>
            <a:endParaRPr lang="nl-NL" sz="2800" b="1" dirty="0" smtClean="0">
              <a:solidFill>
                <a:schemeClr val="tx2"/>
              </a:solidFill>
            </a:endParaRPr>
          </a:p>
          <a:p>
            <a:r>
              <a:rPr lang="nl-NL" sz="2800" b="1" dirty="0" smtClean="0">
                <a:solidFill>
                  <a:schemeClr val="tx2"/>
                </a:solidFill>
              </a:rPr>
              <a:t>na de </a:t>
            </a:r>
            <a:r>
              <a:rPr lang="nl-NL" sz="2800" b="1" dirty="0" err="1" smtClean="0">
                <a:solidFill>
                  <a:schemeClr val="tx2"/>
                </a:solidFill>
              </a:rPr>
              <a:t>eonen</a:t>
            </a:r>
            <a:r>
              <a:rPr lang="nl-NL" sz="2800" b="1" dirty="0" smtClean="0">
                <a:solidFill>
                  <a:schemeClr val="tx2"/>
                </a:solidFill>
              </a:rPr>
              <a:t> is Hij: Vader van heel de schepping</a:t>
            </a:r>
            <a:r>
              <a:rPr lang="nl-NL" sz="2800" b="1" dirty="0" smtClean="0">
                <a:solidFill>
                  <a:schemeClr val="tx2"/>
                </a:solidFill>
              </a:rPr>
              <a:t/>
            </a:r>
            <a:br>
              <a:rPr lang="nl-NL" sz="2800" b="1" dirty="0" smtClean="0">
                <a:solidFill>
                  <a:schemeClr val="tx2"/>
                </a:solidFill>
              </a:rPr>
            </a:br>
            <a:r>
              <a:rPr lang="nl-NL" sz="2800" b="1" dirty="0" smtClean="0">
                <a:solidFill>
                  <a:schemeClr val="tx2"/>
                </a:solidFill>
              </a:rPr>
              <a:t/>
            </a:r>
            <a:br>
              <a:rPr lang="nl-NL" sz="2800" b="1" dirty="0" smtClean="0">
                <a:solidFill>
                  <a:schemeClr val="tx2"/>
                </a:solidFill>
              </a:rPr>
            </a:br>
            <a:endParaRPr lang="nl-NL" sz="2800" b="1" dirty="0" smtClean="0">
              <a:solidFill>
                <a:schemeClr val="tx2"/>
              </a:solidFill>
            </a:endParaRPr>
          </a:p>
          <a:p>
            <a:endParaRPr lang="nl-NL" sz="2800" b="1" dirty="0" smtClean="0">
              <a:solidFill>
                <a:schemeClr val="tx2"/>
              </a:solidFill>
            </a:endParaRPr>
          </a:p>
          <a:p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2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923329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809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cs typeface="Arial" pitchFamily="34" charset="0"/>
              </a:rPr>
              <a:t>16:26</a:t>
            </a:r>
            <a:r>
              <a:rPr kumimoji="0" lang="nl-NL" sz="2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cs typeface="Arial" pitchFamily="34" charset="0"/>
              </a:rPr>
              <a:t> tot geloofsgehoorzaamheid onder alle natiën</a:t>
            </a:r>
            <a:endParaRPr kumimoji="0" lang="nl-NL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179512" y="2420888"/>
            <a:ext cx="874907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 err="1" smtClean="0">
                <a:solidFill>
                  <a:schemeClr val="accent3">
                    <a:lumMod val="75000"/>
                  </a:schemeClr>
                </a:solidFill>
              </a:rPr>
              <a:t>Oud</a:t>
            </a:r>
            <a:r>
              <a:rPr lang="en-US" sz="4000" b="1" i="1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en-US" sz="4000" b="1" i="1" dirty="0" err="1" smtClean="0">
                <a:solidFill>
                  <a:schemeClr val="accent3">
                    <a:lumMod val="75000"/>
                  </a:schemeClr>
                </a:solidFill>
              </a:rPr>
              <a:t>Thora</a:t>
            </a:r>
            <a:r>
              <a:rPr lang="en-US" sz="40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3">
                    <a:lumMod val="75000"/>
                  </a:schemeClr>
                </a:solidFill>
              </a:rPr>
              <a:t>doen</a:t>
            </a:r>
            <a:r>
              <a:rPr lang="en-US" sz="40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i="1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 </a:t>
            </a:r>
            <a:r>
              <a:rPr lang="en-US" sz="4000" b="1" i="1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gehoorzaamheid</a:t>
            </a:r>
            <a:r>
              <a:rPr lang="en-US" sz="4000" b="1" i="1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/>
            </a:r>
            <a:br>
              <a:rPr lang="en-US" sz="4000" b="1" i="1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</a:br>
            <a:r>
              <a:rPr lang="en-US" sz="4000" b="1" i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sz="4000" b="1" i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4000" b="1" i="1" dirty="0" err="1" smtClean="0">
                <a:solidFill>
                  <a:schemeClr val="accent3">
                    <a:lumMod val="75000"/>
                  </a:schemeClr>
                </a:solidFill>
              </a:rPr>
              <a:t>Nieuw</a:t>
            </a:r>
            <a:r>
              <a:rPr lang="en-US" sz="4000" b="1" i="1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en-US" sz="4000" b="1" i="1" dirty="0" err="1" smtClean="0">
                <a:solidFill>
                  <a:schemeClr val="accent3">
                    <a:lumMod val="75000"/>
                  </a:schemeClr>
                </a:solidFill>
              </a:rPr>
              <a:t>Geloof</a:t>
            </a:r>
            <a:r>
              <a:rPr lang="en-US" sz="4000" b="1" i="1" dirty="0" smtClean="0">
                <a:solidFill>
                  <a:schemeClr val="accent3">
                    <a:lumMod val="75000"/>
                  </a:schemeClr>
                </a:solidFill>
              </a:rPr>
              <a:t>      </a:t>
            </a:r>
            <a:r>
              <a:rPr lang="en-US" sz="4000" b="1" i="1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 </a:t>
            </a:r>
            <a:r>
              <a:rPr lang="en-US" sz="4000" b="1" i="1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gehoorzaamheid</a:t>
            </a:r>
            <a:r>
              <a:rPr lang="en-US" sz="4000" b="1" i="1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/>
            </a:r>
            <a:br>
              <a:rPr lang="en-US" sz="4000" b="1" i="1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</a:br>
            <a:endParaRPr lang="nl-NL" sz="40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3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0"/>
            <a:ext cx="91440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/>
              <a:t>de alleen wijze God, </a:t>
            </a:r>
            <a:r>
              <a:rPr lang="nl-NL" sz="3600" b="1" dirty="0" smtClean="0"/>
              <a:t>door Christus Jezus, </a:t>
            </a:r>
            <a:br>
              <a:rPr lang="nl-NL" sz="3600" b="1" dirty="0" smtClean="0"/>
            </a:br>
            <a:r>
              <a:rPr lang="nl-NL" sz="3600" b="1" dirty="0" smtClean="0"/>
              <a:t>de </a:t>
            </a:r>
            <a:r>
              <a:rPr lang="nl-NL" sz="3600" b="1" dirty="0" smtClean="0"/>
              <a:t>heerlijkheid tot in </a:t>
            </a:r>
            <a:r>
              <a:rPr lang="nl-NL" sz="3600" b="1" dirty="0" smtClean="0"/>
              <a:t>de </a:t>
            </a:r>
            <a:br>
              <a:rPr lang="nl-NL" sz="3600" b="1" dirty="0" smtClean="0"/>
            </a:br>
            <a:r>
              <a:rPr lang="nl-NL" sz="3600" b="1" dirty="0" err="1" smtClean="0"/>
              <a:t>eonen</a:t>
            </a:r>
            <a:r>
              <a:rPr lang="nl-NL" sz="3600" b="1" dirty="0" smtClean="0"/>
              <a:t> van de </a:t>
            </a:r>
            <a:r>
              <a:rPr lang="nl-NL" sz="3600" b="1" dirty="0" err="1" smtClean="0"/>
              <a:t>eonen</a:t>
            </a:r>
            <a:r>
              <a:rPr lang="nl-NL" sz="3600" b="1" dirty="0" smtClean="0"/>
              <a:t>! </a:t>
            </a:r>
            <a:br>
              <a:rPr lang="nl-NL" sz="3600" b="1" dirty="0" smtClean="0"/>
            </a:br>
            <a:r>
              <a:rPr lang="nl-NL" sz="3600" b="1" dirty="0" smtClean="0"/>
              <a:t>Amen!</a:t>
            </a:r>
            <a:endParaRPr lang="nl-NL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323528" y="404664"/>
            <a:ext cx="6444136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sz="4000" b="1" i="1" dirty="0" smtClean="0">
                <a:solidFill>
                  <a:schemeClr val="accent2">
                    <a:lumMod val="75000"/>
                  </a:schemeClr>
                </a:solidFill>
              </a:rPr>
              <a:t>16:21</a:t>
            </a:r>
            <a:r>
              <a:rPr lang="nl-NL" sz="4000" b="1" i="1" dirty="0" smtClean="0"/>
              <a:t> </a:t>
            </a:r>
            <a:r>
              <a:rPr lang="nl-NL" sz="4000" b="1" i="1" dirty="0" smtClean="0"/>
              <a:t/>
            </a:r>
            <a:br>
              <a:rPr lang="nl-NL" sz="4000" b="1" i="1" dirty="0" smtClean="0"/>
            </a:br>
            <a:r>
              <a:rPr lang="nl-NL" sz="4000" b="1" dirty="0" smtClean="0">
                <a:solidFill>
                  <a:schemeClr val="accent2">
                    <a:lumMod val="75000"/>
                  </a:schemeClr>
                </a:solidFill>
              </a:rPr>
              <a:t>Paulus </a:t>
            </a:r>
            <a:r>
              <a:rPr lang="nl-NL" sz="4000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nl-NL" sz="4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nl-NL" sz="4000" b="1" dirty="0" err="1" smtClean="0">
                <a:solidFill>
                  <a:schemeClr val="accent2">
                    <a:lumMod val="75000"/>
                  </a:schemeClr>
                </a:solidFill>
              </a:rPr>
              <a:t>Timotheüs</a:t>
            </a:r>
            <a:r>
              <a:rPr lang="nl-NL" sz="40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nl-NL" sz="4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4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4000" b="1" dirty="0" smtClean="0">
                <a:solidFill>
                  <a:schemeClr val="accent2">
                    <a:lumMod val="75000"/>
                  </a:schemeClr>
                </a:solidFill>
              </a:rPr>
              <a:t>geestelijk </a:t>
            </a:r>
            <a:r>
              <a:rPr lang="nl-NL" sz="4000" b="1" dirty="0" smtClean="0">
                <a:solidFill>
                  <a:schemeClr val="accent2">
                    <a:lumMod val="75000"/>
                  </a:schemeClr>
                </a:solidFill>
              </a:rPr>
              <a:t>kind van de </a:t>
            </a:r>
            <a:r>
              <a:rPr lang="nl-NL" sz="4000" b="1" dirty="0" smtClean="0">
                <a:solidFill>
                  <a:schemeClr val="accent2">
                    <a:lumMod val="75000"/>
                  </a:schemeClr>
                </a:solidFill>
              </a:rPr>
              <a:t>apostel</a:t>
            </a:r>
            <a:endParaRPr lang="nl-NL" sz="4000" b="1" i="1" dirty="0">
              <a:solidFill>
                <a:prstClr val="black"/>
              </a:solidFill>
            </a:endParaRPr>
          </a:p>
        </p:txBody>
      </p:sp>
      <p:sp>
        <p:nvSpPr>
          <p:cNvPr id="22530" name="AutoShape 2" descr="data:image/jpeg;base64,/9j/4AAQSkZJRgABAQAAAQABAAD/2wCEAAkGBhMSERQUEhQWFRUUGRgWFxQXGBcXFhYaFxoXFhoZGBgaHyceGBkkGhodIDIgIycpLCwsFR8xNTAqNSYrLCkBCQoKDgwOGg8PGikkHyQpLDA0LCwsKSwuLCotLCwvLCwsKSksLCksLCopLio0KSwsLCwpLCkpKSwtLCosLCksKf/AABEIAKoAwgMBIgACEQEDEQH/xAAcAAACAwEBAQEAAAAAAAAAAAAABgQFBwMCAQj/xABJEAACAQIDBAcDCAgEBAcBAAABAgMAEQQSIQUxQVEGEyJhcYGRBzKhFCNCUoKxwdEzQ2JykqKy8BUks8I1c3TxNERTVGOj0hb/xAAaAQACAwEBAAAAAAAAAAAAAAAABAIDBQEG/8QAMxEAAQMBBQUIAgICAwAAAAAAAQACEQMEEiExQVFhgZHwBRMicaGxweEy0RRCUvEjM8L/2gAMAwEAAhEDEQA/ANxooooQiiik72qdLHwGAZ4jaaVhDE1r5We/atxIUEgcxQheOmXtUwmAun6ecD9CjAW/5j6hPQnuNLvRz2wz4ov/AJeFQtiqda+Zl1uM2W1+8gDnWZR7AjfRZtQLlnsrX3yHjcjXtcSe6veGlMD5YDlAsSRbOb7wDuS+4k624XqovnAZphtK6ZcMFv3R3p1hcYo6tirXylHFiGBsVv7pN9NCb8KYa/PuHVZuteNwsiqGJYBlYsxGS73Oayg5t+o4WtsHQjpOMbhw1wXVULEbmDC4a3C9iLcwaGVJMFFSkGtDmpjoooq1Looor5ehC+0UubX6XdVN1UcLykC7N2ggPBQwRszcwN1GC6ZI2USxvEzdzOo+1lB+HCugE5KBqNBgpjorlBiVdcyMGHMG/wDZrrXFNFFFFCEUUUUIRRRRQhFFFFCEUUUUIRRRRQhFZb7fdcLhEvlviQ3WWuEKxSWv363+ya1Ks/8AbXsMz7OLqGJwzrNlHFbFHv4IxOmulcKFgju0cuWwdlsoWxO7u4GtMxPQHCxYUTSvPHI+U5YmjUKTrazgJfvJvfdVHsWWHHBeuiHWwvGflCt79izqLHRcwGtgb77i9hsWz3DKysLq2puLj41QXYp8UiGXtDksy2Xs/BvBLinM0cGFCrGnzLRTSFnXOrls0xaQnVsik6XNjbTPZtsmCHARNAhXrgJXZmDM7sACxYaEG2lgABuFRMQVU9X8mYYdxYuBZDazC4Hup7wudDrzF3DCpZFFrWUC3Kw3VKmQVRWBAC60UUVcl0VU7cxuUBAdW963BeXn+dWpNZ10vxk0cjPgwSM95LxtiA0jKigLGGzBbIAQnM2BJquocIV1Fsuk6K9EoUXOgHAD4ACqrFdJWYoEssbW7TE2Lb8r21j4a99R9tRYibCGYxdW8QLmMEm1hdjGQLmxAI0va4tekg9MTiVdJMO7QMCJHgjZ8jHJm90Eo+qtfmN3GrKLGNGKWtVSo511qdYNuph8SssZPVSOkUsZJuCzZATzysd/Fe6tIr84NgWWWAJKZYZplKzZcjZVdA6yIbZHjUX3AENe3Cv0fU3quiIBxRRRRUFeiiiihCKKKKEIooooQiiiihCKKK4YrGJGpaRgijeWIA+NC4TC73rliMSkalpGVFG9mIVR4k6CkLbftIkXDzSwRWbDv85HIO31V7dYADYgjteBHOkbpJtGbHSyRzS9YGh+UYIBQFBQ5mFhoZCl1vyVt1yKt7l2qo/kN0628lfHodhExEw2e/ZlUSrlZWiSRczBYrDRSOFza9hbdV5srpCkdlxJ6liALvpGT+y+7fwNjSj7OdqlgpQXeNgGQD3s17MAN3eO+/OtSEeoIRrOdbLuvxYHv9L0jUYWvPWC2KVdrqIad/mDPzmEv4Xo3BJixIjwOjMJAikuQbgsxs5TePetftU+ilPZRxQxU2SHJC127aqoZlyqtiuvaAJvY2001q6w+21/WqYTmydsrlLcgwNteF7XuKupNlshKWipDg1x06xVlRXy9famql5kS4I5i2m/Wsoxu2gmJOGlPVPHKyqjKEMySe7IpBAbW40X62uhFaxWM+0HbhTaMsE0ZGHbqWIGYyPlzPmhuLdtgqkLuCEixJNRcy8psqmkbwPDbuTtt/ayQYOVzYARkZd2lrHwB3X76zfo5167OjmihmYhppAoKxwBZJAc8n61xZA1gNRcXGYW4Q4ebaTokrdThoyolDtmmlytnCHXS6tl1FgbnW9hq+GyqtjlWMCxGiogHDkAB68TVL3AQwYq6k1xmrEYYLIejTwSz4SNpJWVp1DqNGd2kLXYWuoLWzaDsKd2+v0OKxtuluzdn4ppcLCMSWNmaPsiLfcxM3YctuIW24a0/wCzPaHgprAyiJ9LpL2CL9507r3tcGr+8BzS7bO5kgCUy0V5VwdRqDx4V6rq4iiiihCKKKKEIooooQiiiihCr9vbXXDYeSZhcIOROp0F7cL7zWNbY6WyYxpjiI7CDKssQZsqxO1jIBuzKQJAddLi5BBrRfa1tPqNkYp7XLKIx3GRggOvIm9Z7gMOrXLqQzRNhpRxsp7JP7QBt5UzZ2XpjNZ9tqd2BeyP18cs1Aw+L6iYRy6/qHI92WF1JR/LVftL9U1XTQvDCjDWXZk+XT6UTWIPgQAfByK9SoZMKjn34D1MnAkE2VvJh6SCp8MofExhvdx2H6puWeMlQfG5HlTMTh1jl6wlZg3ufDPgWz6KLAy4bHo0ZtDiQHRhuW/aU35Bh8BX6A2XjRNEr7rjUcmGjDyN6/O8MTPhXjcWkwbXHPITYjyIB8DWs+zHbXWQsh1Ng47/AKLfcp+1VNRt5k7PnP1TNF92oG7cOWIPFvsnk1DaBS7XAIkVbqRcGxt91Sla4rwPo+FKTCfIlQIw2H3nNDewvviBta54pfTXcLcN1peqqLa6vkUi6yvLF5x5gR55TUbbnSKPARKGu7kERJxbLbe3AC4BP30VDdEuRRaXuusx668l96VdLYsFHrZ5mBMcINi1uJP0Uvvax7gTpWL7U2/i8db5Q+cyXCxoMsSDLmbKlzc5Ba5JIzjma7bd2hJO0k0hvI4y3A0UG4AXiFUEkd9zxrhsQ2xMYFrBG8i1r+drDwApQ1b2OictFI2Zh/yIjn9Kr2Lt44RmQwoxLtYM+TcpAFgpzJuNhY94q2xk2LxigYl+rhFssIXKpHDLENSP3zvG6ruLABSSvE3PAg7t41t3V3iQDX48aqNUEyAlXWx90NHXXFLz4OOEWVbtvJaxb8lvusBvIr3E2UXIBc6k7/Ach/fC1c5pM0hLbgWY+A7Ruf3ctccPKWVSeOvLfr8Ki4StywsDWC9mceP1gnDoN0laCdUd7QyHKQT2Y2PusPqgtoQNO1etaBrAMItyt9xOvrWp9AduGRGw8hu8NsjfXiOi3P1lIKnwU8avoP8A6FL2+lj3jeP7TbRRRTSy0UUUUIRRRRQhFFFFCEo+07ZIxOCEZ1XroCw5oJFzA/Zv52pS2pgurxOIUn31il8C1s3xvWjbVi62SKL6IPWP4Loo8z/TST0tv/iJNrK0WQd5TU+mYU9ZcHeaye0BeZJ0IHPP4SLgYv8AM4mA+7MMvgxBW/qF9KrJpG+TxtuMM4uDvHWKUI/iVfWrPG/N4xGBHaUHzADW+BrptTAjrsfF9ePr07yCJBb1PpVr8JjaR8hLUjMTlDT/AOTzAK6Y2dE2hFITaLGQ2f7XYc+IOU+VWvs/xBwuNaCQgGNyl+asND4EEHypYxj9dgIpVsWgcg8wj2B/mCnzNWU2IzSYbEL+sURSHgHTVCf3lI/hblXAAXRofY/am4lrAdR7tPyPdbxBu9fvr4raD+91Qdm7XWURkfSiMh7rEKRbne9dYcVmizDf27DvFx99Z5aRmtgOBiEr4B2bAxTLq0LjEWG8gsxk049gmrTpjsQY3Bnq7GRR1sJ01YC4W53Bh2fOo3s+P+WFzuUfG9UfS32ijDn5LgwS9r9eV+bRSSLR/Xa4tf3R37jK0kYtO9R7PD3XXszIHMdeizuWXMq2B943BBvZACQR4m1qtejmFUmWTijlF7xljufgaqUJzLc3JdmJO9icpYnvJJq66OHKJEJuy9XJe28Ou/1rKODTHWK0+03kuaDt9gP2rhRoajYp8sTnusK7XsDVTtTFaMl9RYkeALfhbzqtg1WOBecG7cEvY6UKsnNyIRyIPbbzysBX2ST5te+351X7bYGSFRcXLsRv3lUH9I9Kk7SktYcv+1MtbgF6TvIv7oHPFXWy9Qnj9xvVtsXbJgxIlG6JszDnG5tKPIdsd6iqPAtZB4/7q7YaUjEScyD/ALTVWRJGivcLzQ06iFv8bggEG4OoPMGvVIvQHpMCFw7tdT+gbhYDWK/MWNr62BHCnmn2uDhIWE9hY66V9oooqSgiiiihCKKKKEKKwCMznc1rnlbQeX50m+0OK0mBlW2XrWiNuc2Qj+g+tOeOwxkjZVdoydzqFJHgGBHwr8/bZxUizrIZHYFlYlmPaysbEre177uVzap06tyq3eqq1nNWg8jICfn4X3pMCslwLGPq38R7rD0FXO0GAxWz5jok6nDSHhrZRfv7S+tcun8NsQCNzggW/i157/jUjDJ1+AAHvRMGGouGU6W7yD6gVo5uPA9eixW+FgwnMdevNVHRbZumPwUgOYB8o710/I+VQtg4gyYSeFh20XOBxDR9r8CKbp9lyptJMYq2jlVBJmIUFstiqqTmkZgRYKDqKrtq9GJ4cSMRh4Hlja/WxRjMyg9kjIO011J90G1zS4qsGF4bM9PpPGjUcC66cYMxqP2m3oVjQ0M0mbRYlAGlgHZmYj7V6YYMeqxEA6gzt4BZCuvnf0NZn0V2Tj4BLEMPL1Uq5FkfIjAXBBaNmDqQAN6781PA2PPIWAbq1KqmbRpLKWa4+iLs19eVRqVKZxJRSpVW+BoMAZnDCcM9giV26N5GgCR6jKAzW0cqStgOCgg+NZ/09BXERMdxEkZv35WX0yv61oWD6H4aBRYzXHHr5hfxCsFPpSH7RIPm4ZCSfnsik72JSQm542F71mOc57pct2i1lJoFPSEvGXsM3JJTr+6fxFXezmtOvJ8Mh/gJX1/OluF+wxOuVb20toRe/MWpo2ewfIw/VtJEw5BjdfKxU+RqoiGlLdpPl7D1sU15dDfjSu+IPWPm5anxbT4E0xT7h4EfGlfFoS0vK6p6C4+JA864wANKWsgLrQ3nyE+6q5k/z8IPCOI27yGc/GvuMfNJ52+Nq+RPmx0zfULfyrlt61z2cpZOsOpLj8Db4irxodwWyTMtGrjyEK+w7dgDm9vjevvyj5yV+SsR9wqJhprRK3e7eOtlow75vmx7zZQTyA11/vhVV3NMl+A2/SsujszLACCVOcuDyKkAEX3C4vW0dEeka43DLKrBiCY3Km650texGhBuD50jdGtiKEiaQDX3Q2oVSdCeFyTfzpz6OYRMIvUIqpGWZlt9FnYuVN+BJNvTlUqJ8R3pO1AXWgaJhoooptZ6KKKKEIooooQvhNhWCbd2cWwMM4BtlVr8dBmO7uv6VvhrMdjbO6/ZaxH3gpQcbMnZHxFvOlqxhzSOsk9ZY7t85GBzvJd6TfPYSGXiFS/lZW+FvSqfYW1DCXR7GNmUtmbIFG7NnscoF99uWoqw2BKZcBkYdpLXHfbUeoNUkxygNvyko3ep/s+ZFblVgc2Qcx11uXk7PWNOoWlskHI7dnMRxWm7HxkaOSiRBiN8MU07t9UmbKL+HxFWuJ2sRcSMFy7wCL+LEEgeZpAwMk4h7L9cNAhmkkCxWHuZIyucW3Fj+NSImHVLNJIXW+sYVUSM6dkIO8bySe+sttgql0HALdqdr2YNvNknZER5k+sSrB/aJhlLZHUhdGazZAe9rWv+dTE9oLsB1cJkLe4I1ds3G4styLa6UjbYVY5RNEAY5NGUjS3FWHn/AHamXozhZAiPhTmEAEoTjlDEmNedlLLb6pAFX/wGtmTl0Eoe1XODSGAzx8+XqFbxSbSxQ0gaNTxl+ZHmGu/8tJPtH+URYmHDTspWNDLHkUqrZwVZtSSWFiPPvrfI5AwBGoYAg9x1FZh7cNlkjB4gbo3eJuQEwWxP2kA+3SlwNWm2qS4Tksy/UyH9lh5b6uOj+0VV2Dmyy2sTuDrwPK4017qo9ThZTxyyDzF/wBqPBjIyii9iDlkFznIO9rnfY3sRusKrAkELlro94WmYw+VoeOxMQfq+sTOdQmZc/hlvel6QWkFza8pvu3DqCL+atStisQXW4+cI3yK6MR4qbsOetWWExTNEJHN2Klr+LSWPja1RNO61RslG5WvHQFVOBxBJxUg49Y/hmJNWWyrDCKSfpyfAgD4Wqu2LFePFjjlb4BjUrCMDgG/ZeT/Yw++rXDTeEzRcRif8Xe67YubKkSa3yxaDmSXPrpU/YuycVK4TDQmaZiGY+7FEpt+kfcLjhv00Bqk2sbPH+4h87DSte9jGGyPPq3aSNmBOma7623A2sPIVKBhvVRc5xcRoPlWkAZbxSoI5FABQElbW0KMQM6cjzBBsQRV1DNcBW4iwbnbhfgwq42nspZ1sdGHuuN6n8RzB30sYkyYfsTLdW0Di+QnhY/Rb9k68r1S5haZCubUFQQ7NM+zsWWGVj213944N/fGptK+GxBuuU9tfdY7mB+i3PlfmKusPteNtGIRgLlGNj4jmO8Vex0hK1GXSp1FR0x0Z3Ovrb766xzK2qkMLkXBB1G8acamq17ooooQikLY3zcuJgH6ueQ91pD1y28M1vKn00m7TATaT6/pYI2twBR3X4j7qorDAFNWZ2JbtHt9Ss7wA6rGYyEbs5ZRxCv2x8S48qr8dEFlKN7swIv393nXraWJ6rbExPEJ5gFswHgrD1FTduYDrI2y+8lnU+HEelbNndeoA7OvZeYt9MU7Y4E4H514HFR+jWNyM8Epy3sMx3C25vDge41LlXqZpMNMbRTjstw5Zh3g2v41RzsWRZwNRpIOVv7+FXw/zeHyfrYxdDzt+X3GrgcIH+wl3AXrxETh5O1/fkTuVFgpmjkkwmKuDuDHXQ+5IvNfyI31f+zraxwuNWGU2Dtl36XYWFjxB0tVTIyYuJYsQTHLHpHLbtRnirD6SaajzHOuU+z8Qq5Z0LFPcxEPaGmouB2hzGmnAnhUQSIOO/dsKZDgHbDMkb9o89RyW19E8Y5E8Els2GlaNbH3ojZoieRCnKeeS+l7Dh7S8KH2Vi9ASkTSi4vYxfOAjvGW9JHs12xJ8pUuXYzEK7SaMwKHKxFt+ZLW/arROmtv8Nx193ybEX8OqekKzbp4LUs1W+3yMfr0X56VR8jm52k/omaoyRqqQqfra8+0tv91S8JCWwUg55wPHqpP/AND1qo2hPZmAPuXPplA/pNJtxJG9bFY3WNO5RXwC/O5gOyRrxF+XKr1YwsAvplSJW5DKq3+JNV+LhGea2udUbzub/hU/b8uWEgfSuPWwFdcZIVdEXe8Oz7UTodHfrAfpC3qCPWvuBhPyGQc3b7k/Kjoq9nfx+61WS4bJBl01diftSH8KHGHclOi2aU7A5ccZswvPA29SBm7rD7uFaV7L8eBjpYuLw5hyuji48bSL60hYDGjJ2veS6nyJH9+NXPQbGlMZgZCf0k0itbS4ljlVQe6+T+EVETeE6YKbg3u3XcyJ5Qt5rxNArqVYBlYWKkXBHeK9ivtMrNSjtXZXyZXYM3yfUk72w9/pftRA68136qNK2TbrpmzqCxClRr9Ufjr4Wp9liDKVIuCCCOYOhFZr0r2e8DgSAdWSFSfMwWx0VZeCuNwY79OOlUVQQME5ZnNc6HqXsjBPKS02JmW51EZi6te4hkbTdTxs7Z6QxhIxpqSTqSTqSTzJrLIsQguR1nVQkfPwu7NHJ7wMmHKi8RBtchhrfQa059HNszBlhxC5i5OSWNT1baM+oF+qIUAFSdbgqSDoUjoVy0gkkg4JqootRV6URSZ0uIXHYRgNWinDHujaAj4ufU05ms96Z4gjHqw16iEZwb6JIzl2XmbIP4RVVX8UxZv+wcfZKPtI2V1bfLLnq2CBzwidTkQ2HBldlN9AVXurxgMYXhRtC8fZYcxTbt1xIJMG636zCysbb7pp5a2tblWc7FxpBjYj9LGkhHA5h2/zprs+phdKy+16MEO249e/BTWhVHPGCcH7LHcT41U4V5cPJlJIKm6P9YcP751eFFDtC+scoLRnkTvA+8eJ5iocJViYZ9491gbE8nQ8dN4rSLefWHyFjh5bmJBAnbGh4ZFSZzFiu1cRTbjfRH/AefkRrXyCDGIMghZiPdZSLeTEgW7zXxuj7D3ZEbvcMp8ygYE+nhUeXDMnZeYZOSM+vcAQL+ldG0YLjoiHQRpmeUYq/wCin/i8Nmcu0mI6suDdSYIpZnyn6SqwRLjQkvyrRvaDMF2Vjif/AG0y+bRso+JrGMBiz8oidSQuDySRoNAtpEBGnAqzA881az7WJsuyMX+0gQeLMBWbaD4s1tWMQyIhYxsc3iy/WLDvzEMg+4UqqSULNo0hfQ7wAAAO7W586aNgv2RrucHv9+oGxMWiQoZACJCgN1BtrckXGmpvSLTdLjC2qwDhSBMTKhQTF5BxAyrprvI0qT0rcWHLMP8Af+Aq0lxqyPh0W1la5ta1w6qDcbxvNU/SUdjD/tH8D+fxrgMuEiEFobTfBnf15rjse6TEHmpP2gBTBtQkRNz3/G9UONGTE+Kj+XWmDEjPCe9b11+bSp0BDajPNV8ydrrRbJIob7egN/L8at45mjfBsm9J4X3aAIQTVRsDFKYzG9rXuARw3nf61YYnHC7kboVzX79+ngB8aHSHAbFFl0sLgfy036r9JiiuWGe6Keag+orrTCz0VxxeFWRGSRQyMCrKRcEHeCK7UUISNF0MnWZmVgHjAEOIvcug06mZTq2hPbuTuI3kVfdGth9QhYqI2kuzwxvnhViSSUJVW10NtAOAHG7oqIaApueXZooooqSgg1kPtb2g0W0sEwBKiIiRRvZHkCsLfS7ObT7t9a9WY9OsL1m2cKlgQcJNoQD9Kw3+NdADjBUXPdTF9uYVDsXGDEzYaSCUtiUQ4ch1ZRIAzESyEqd6AW36tqNKr8Rspv8AC4sQgGbCSsjAf+mXdLDmFZRv4E1J9lsN8ZG3IHzuL039GcCr4HFxP7rdepH25P8AvVjaYpZJaraDaHC8MMfYJGQiaIpfUduM8RxH5eVQiq4pMjnK6bm4qefeDy9K4bMmaI2b3o2sfA6G3OzAnwIrvtLDFGEkfC9xvBHEa7/PeCK0ZvCefW5ZIbdcGgxsO/7GaqcVjsVAcshP7LcGHcw3jx1qK+2X39nxIJt6m1M+G2gsyZCoccYzvHevE/fXn/BcNG2cDyYGy289/wAar7on8XYK82lrARVp+LdEHn9rnsHZ75Q0mjYybDQqOIj65BcjmWYnwA8K0/20f8Kk/wCZD/qLWe7M2iZ5IH+iu0MLGvCyrJAd3i3xrRPbJDm2VL3PC3pIppS0RgBlHynrCXeJz859ICxfYF+rlP1WNv5GHxqpmTLCinehI/hNjVnsE2Sbvdh/IlVmPb5xxwEso5j32pJv5Fa1oE02HZK7YFtYzuy3/qZvxrz0lkv8lNrWzX8mW3wrzszXIPP+EM34V66UDWDkC4/0zR/cIaYoO4e4Una0eqvybXwNwR6E1ZYHtQ5eNmX8Ki46K6Hy/v8AvlXTYst1PiPiKg7FibZ4a8bQq4gI4JGhAPwsR6j41Pjw18M/OUN6arXHH4bO6JxLW8tCfDQb6kNPm6zKLJGMq66HQk6+VTcZAStJl15B4L9HbAxizYWCRfdeNGHgVBFT6X/Z9/wrAf8ATQ/6a0wVclEUV8r7QhFFFFCEUUUUIRSFtoX6Q4P/AKSU/wD2LTekhsNTSVtRj/8A0GE1/wDKS/6grozUX5Ja9lCj5TJ+xmA/iYfhTR0Rk/y2LP7WIv8AxSUpeyo/Oy/3xamTomf8vifHE/1S0wdeCzWZtjf8JD6Q4EQyQSfRxEZJ/ejyK/waNvM17wc2ZSralfe8NwYc+RH50dOD83gPDFf04SoOBc9cmu8C/f2aYY+CfNUPpB9MDd7Lzj8D1ZBGoJ7Jvbvtfn/YqC2LZnCIju54E7vG/Ac6a8GgOZSAVudDqPSp+FgVTHlUDfuAG7dVjmA4qDLQbsOEnzVRgR1E+Ei0Y4do55bC2aWWdNx5e8PBVrSva41tlzd7Rj1dayfAuTNMSST8qwwud9s8Jt4XJ9a072uMf8Ml/wCZF/qLWfaFo2HIk7vXH5WNbFFkmv8AtMPJR+VVO0B87Jrftv8AFibehq0wPuN+7J/S1VmN/Sv+8fwpNv5FbNUf8TfNdNkp7p7pfURSHTnprXzpULNEO9z/ACxVI2aOwP3J/wDReuXSr3o/P+mOu/3HFciKDuCt5R83cfVqJsObVtfeF/ib1NX9GPCqnYp183++oDFpTdXw1aZ3KRtsb+Gtx5gg162VBaDTc2bfytkHne9fOkTfNny/CpOCbsJ9j8K7PgChcH8gnct69nj32Xgj/wDBGPRQKYaSfZZIf8Iwep/R/wC5qausPM0wsyZxU2ioXWHmaOsPM0IU2ioXWHmaOsPM0IU2ioXWHmaKEL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2532" name="Picture 4" descr="http://www.jw.org/assets/l/my/my_O/1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780928"/>
            <a:ext cx="3793274" cy="33249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51520" y="692696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4000" b="1" i="1" dirty="0" smtClean="0"/>
              <a:t> </a:t>
            </a:r>
            <a:endParaRPr lang="nl-NL" sz="4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290" name="AutoShape 2" descr="data:image/jpeg;base64,/9j/4AAQSkZJRgABAQAAAQABAAD/2wCEAAkGBhISERUTExQVFRUWGBgZGRcYGBofHBodHRoYGh4YHB0YHCYeGBsjGhkcHy8gIycqLCwsGB4xNTAqNSYrLCkBCQoKDgwOGg8PGiwkHyQsLCwsMCwpLCosKiwsLCwpLCksLCwsLCwsLCwpLCwsLCksLCwsLCwsLCwsLCwsLCwsLP/AABEIAOEA4QMBIgACEQEDEQH/xAAcAAACAgMBAQAAAAAAAAAAAAAFBgMEAAIHAQj/xABHEAABAgQDBQQHBwIEBQMFAAABAhEAAwQhBRIxBiJBUWETcYGRBzJCobHB0RQjUmJy4fAVMySCsvE0U5KTohbC00RUVXPS/8QAGwEAAgMBAQEAAAAAAAAAAAAAAwQBAgUABgf/xAAzEQACAgEEAQMDAgQFBQAAAAABAgADEQQSITFBEyJRBTJxFGEzNIGRI0JSsfBTkqHB4f/aAAwDAQACEQMRAD8AA0Cs6FLVulTEOpycr/XSLMqtISSFr7Nd2QWcjibwPwcozdmkpIIJJWBpyTe8Xaqml9kuVJSXJLkPfoP2jzFijfg//IVWYrkTXZmalVSoTVDOjeQNLsw6EgXhjlVuSaUhKdHWW3jbdD/KFDAdkKqYrtlrTLD+0TnDcWAs3UwbxBcmdKmIkKXMWCVTJirZlAWYjgGsBy4wPUVoz+1sjrjoQqMwTqC5tZNplzlLQtSFuLgbpVcEkW8IHSJ/Y9gqZMDFQB3nLFt4dBz6xTk4mrsChayp/W10BsS/LTxizgc7tFsoOBLKQ/EPfzHwjSSngg4iVlv+Y+IWx+qpVTBTVYWjiicNA9n0cDmDCtjGEqkEIcKGqZiS6VpOig3w4QV9IU4LTKOQvcBb926RwPGA9CM0tCSuzsPyuXgtVJpQeP2/9iG9QW8iHdmsC7SYCUky0kFRPqkgPl6k8ooVRmSZkzM5JKme7g2t5+EG5W0UmXNlBJUJaEMze0fWWw1c/CAuKYmFuwIJmKUl9Egjh1JvAUNjWHI4l2CAZ8wxg1GqbIUJiiASwIux7uUCcWw002VQWhaSSBa4a9xyg1shs1W10kiSqWhEpY+8UVAKUHLAJSSTcOYE7a7GV9NMMyckGWrWbLcofrYFHiILVRYHLE8fEA2COItT5il5lcHuesRIrDc8WaG7Y30f1NclQllKJQLLmLdn5JA9YgeHWOp4b6KMMkJ35Xbra6pht4JByj+Xh4QSqTPnvOcwOpMWajDlhIWePCOpekvYmmlSBU0spMlUpQCwmwKVFnbmFN4ExzadPzAAkuDpziG4IxIYYPE8p5eRDlLlVi/DwitVrDWSz2NvhG9XVEG1/l0jJEwkdOsVAOcyoEryJpB5RHUIY3Ot49qZKg3i0aCdoDcQQDzLATYkAAEhu7SIEi/wjc3Ja8TIpSWf+cYnOJbOJTUG1vGgVDxtDsjLMhM+msClylyQzOWe79OMI6k3gu0juTW4ccT2YbxqDGsZHQk37SNkzDGgME9nsH+0zcmdMsBKlqWp2CUhyWFyW4RBwBkyMSoxjIc//SmEf/lFf9g/WMhf1l/f/tM7bBNXUF0rFgGAaGbAtop9RMIUE7icxWBc8LnQRCnBqaoRnl55RHsm4Pjdou4fstPTKmol7qZoSCtVyBxbLqOsZd9tLphuD+/iFqRlOBLdTULmy1MvdQlTo4XFlRQ2FRNnTFypPrqQGPBJSoOSeAYxUlCfQz3mgqQoBAb2gAwYE6x0bYGgFOiqmdiqUuZMSAFBjlyg2/LmJjqahyng4xJZjnMX8U9FlVLmqnU01EzM+aURkdxvBJJKSCebQn4dTTJFQUTpa5ag9lAg8vEdRyjukqpcEHjrFefhsqcQmegTCggofl4XI0tp0jU2gjiKsM5zOZTqRM+WuSriHSeShofOE+nlEJKSN4EhuREd02mwNE6VmSAmZLcoygAWvk7j8WjleKYUVKVPExCEEA5SC5XowAHFvjF7MGrPxBUKan2wRTgS1pUWAIIPRxFOYUq9e9ix66CMqZpBAse8fCHHZD0YzK9ps4qlU3Ahs0w6boOgb2iO59YWVecxnsmPnohGXCpfF5k3/VDeFAu+h5xBhGESKSQJMgZZaSbEklzckk8SYoY3iwkozangPn4Rxt2AmHppawhV7l/7OiSgS5SUoQnRKQwDl4qKWSYWRtctRukN4/WCFJjAmKUlI4Av8vCFl1yOcRyz6fbUuSJ7tFS9tTT5X4pS0+LFvfHz7Pm5koGhb5cY+kEybF+Xxj5uxnDJkicuXNQpCwXynlqL6ENxFo0l5Ey3EjD5crB4jlguCA/SOxbGeiWmVSy51aFrmTEhQQFlIQk+qN25JFz3tBCq9DuHqB7NU+WeDLCgOrLST4OI4cyu2cMUsuSQ2tjHgSOPgYfdqfRZVUySuWRPlJBJUkMtI/Ml796X7oDbO+jyvq7y5LSzpMWcqO8PdX+UGJwZ2IuISUhxmc8Ykly8x17zHTk+g+flOerluNAEKIfqSdOojnFfh8ynnLlTBlmIVcHhx1GoINjHEHucVjjsViOeUqQTcXS/u8Ht4iE/abDRLqFjRJ3gOTuW87RmFYuZc5JNmLFuR1+vhBn0hSH7KbzBBPkfmfODISV2nxF1XZb+YlmPI9jyIjkyNkLILgkHpHkbS03vHTp48ZE3YiMiN0ruEdk48umSEAApTMdZDcNQO+8M8nH5ExGeXnRLKspcNlUzsWLgdYTjRoSgOr1zlKT3euDyfh1hg9H0lc6cqhICZbKVMmNvZQ1ha5JIY8IxLtKlgyBz/aMJaVMX9qClE7cmqmKZxckp6DnzjrGwVBUyKPNVqSe1KZiHWSoApG6pxbnrxMMdJSU1OnLIlJRzUwKlHmVG5ML9VUzVLKnBuzHlBLn9BFGMmH0mn/Uuc8CGJU9BLpI/ndFumYjNxAaE+bi4D2KDBLCsbCkAggh2Vdik9R84WT6i2cMI5qPpyou5TJdscXEmTldlTDkT46q8nHeYWMN2UnVFPmElMyW5CRmAUWs6H5d4dob8TpKacqWqZLTOKNAp8o8ixMMEpQypCQEhgyRYCzsI1K3DJtPmYllfvDfE4Rs3s2mdi0uRUJUlAKipCxlJyJzBJHI201A1vHdFYghICUMAAwAFm4NAzHtnk1RlrBEudJUFy5rXBGqVc0EWI8oOU8hEsAAA8zxJ+Uc48Ay457gqfNmG4BboD9IQsVqZi5pM0ENoFBiBwsY6ZNqiN0efyhZ2xpRMlGaLKl3J5p4g92sI6mj1F4M1vp14qfBHfmc/qK3K5cAAteCWD1x3F+q7eRgdMoULIJD30g7hNDvJcWDW4NGYaxwB3Nt8ruZzxiNVCSfWvGY7svSVyQmchyPVWLKHMA8QdCOsRTVhAc2AuSbADmSTYQm4z6W5ElbU8szyPbKimWD+XivvsI9Bp2O2eQtHuzOl1O6bWDANy5RUM+7+cRYVXipkonpO5MS4cM3Q9REVXuOdQ38EQXAkohY4EJInxZE4MwhFTtSoJbKH4Env+UVlbRT7b2hctYno8Jn6komqv0mwjxOhdkTHDPTDIIryvs1pQZaAVkHKpQzaHQsGHhHW8J2i+0EjLlygFnsbtBGeZa0FC0pUk2KVAEHvBh+i9bRkTMuqaptrdz5lwdCM4UsFQDltL/O8GscUaiiSoWKFl/AN8Giz6R9jRQz0rkE9jOJypuShQZ0cyGIbxHCKczD109L2VUlUpWcLKVDeyqSQCx6tDSnBgWwQBjoxOjAI2VrBrBqKnmMJqjLzKT95qEJ9osNTEk45kgZMoYdhE2fMEuUhUxZ4JD/sB1MOeDeimfvLqiJSEahKkqVzIYOBbnzFo2m7VJlo+x4ansUH16ldlqGhWSzpB8+AaGTGpypMgYfTTUBkb8xSrzFqOYgqfdcOSb+yIytRqL+FTC5+e8fJ8D8cwgVAMsYt/bqL8A80f/HGRH/6Fq/w0/8A3B9I8icp/wBT/wAwftkSMJUvsxN+6Ss5gsizcx0hjwHF0U61rlOpJ3EzSLlSR6p/KePSA+H0SpsoqXUpQmWCEhSrg8mOgi1QTpRpSg7pSSbcyfW79BC1zFh2Tz4hlUTo1LtBKmJSknJNUDlR7KjySevI3gR9pGYku/Ecj4mKexjTZhQsDNKSTfjcAH3wwV1D2m6EoTfXLdvrA2Sy5fd4jmk1FenOD5gKoXnUAdCb6aRKuQlLBPtkOOJaLa8IZsqj82743ocPSmaCb7wN+/SFxpLM89RzUa2srhTmMlBhZUh1DIOHPvblBNKWSz6W77RUmVSidYH4pieRJIO81o093pr+JjopsfaPMs1WNolllG/IXitT7RZllIFuB+ZhKqqklZUpyTqYpHFcqmLi4S4Oh5RmtqrbGyOpv/oKK0wx5nTTNcd8a1Ep0KSRYpUCO8EQLwysJQnOXVxP86QRVOzoKXyqIbMz/ONOqwOMzDsU1Px4iZT4Csh7Ac3g9h9PlSBxEQYiVU6R2jdmS3ap9VPIL4ofmbdYnlzPOKCgIcwl2se0AMYRmy0zJakqDgggjixFx5QsbIbAUsuWJ6BLqy6sqlDdRlUQwSfaDMSeIMMCJ/GORYX6SJ9FVVARlmSFzpijLUbXUd5B9k+48odpHBiTczs9QuZ7RSGsz/IQDxDFjLB4v0ifANrqGv8A7SyJjOZUyx0uQxZQ6iPMTp9Rl1H8ML6jkEDuNaUqGBbqc/nVn3ygqw3Wfi7Pp/AIIU0wkPE1bhzKuB06RiZZA07wYx7FB4xieop9o3Z4MIYLNyzBfmIdaPCjMQFBbPdmhKwmkBUFXAHHmYcMGxHdKAd5F2fVJOrcntGjoV2qczB+psr2jbK9Tgw7WWuYyuxKlIDWzkZcxfikadSDwiPaHD5VVLMmoTmQoa+0k2OZJ4EQTra1JD6NeAVTjaVMybHzh9tRXX9xilelts+wThu0uzK6apVJIsLhfBSSSy+ltRzBiwnEXliUlCcozJCgGfMXuWvpaH70gYIqqp5SpScykL4etkOrcVXCS0JWE06ZKiCsHUKQoEOkXZixC356QcEWcoZHoWKeRPcGUF/cKQn709mGDlJ4KBe9/iYtVVMJBTJGbdCyc2rsXJi1s/s8ZdT9rDCQk50h/aJCRL9766Qwbe4dLIl1ElGVSwUkXuSN130ILi0ZlmpUXCoef9/iAeprFyPEUv6xVf8AOHujyF7+hzPxp8z9IyHf0g/4JX02+IaxGTJE4pSpapKSN9hmLcW0i2ada6ftjdJJQebcFHk1hBWp2MkzELXSz87AkoUQbD8wYjxECsE2JxCa3ZJORSAp3tlLs4HEs7QoliWL7W5HzCbMHJjbsTXffSydTLVLKuCjYpvztDqk8f53QkYRs1WyVdgqQVJUpJQu2ULtvWLpA490dKq8NyycqFDtgmy1PlK29pIuz8o6lWDEEcQb44wZQyBIzHj7oHylupxw+ULsrFahU9aaqy5KmAAyp09kDgQdTrDlh2CTJjL3UoVcObkcCwgi2h3KY5EjBAzKYqszkFw7FuBGoijiLZXJZj7+UX5OxU+VNnTETkKE0hWQpUwI/bpHqsGmzEiWpOVxdTukHvEdYpdSm2G07+nYHMTp5BcafzWKKaElQzKDAggNxHGHObsSuWFKcTLEBKRf/wAmc9HgDJwxSfXDPweM06eyvsT0La2mzJz1CuDBgd7jwg4mpKeAMAqRISzd0DttMXqJVIuZJVlUkpcgAsCWOr84c0te32mYWotNjFhGytxZAlLMwIEvKc2bRmu7xynBtpZ0ghCSFy2DIWSW7i7j+WhMr9oqmfadOmLBLspRyvzy6e6DNKlU0yggOtbJAHElkt5mHrVwAJnvkYjZX7QVNUBTyAELmnIMqnJJ4OWyg8+EJe1ewtXQKHbo3VaLQ6kPyfgroY+gcC2Sp6SXKeWhU+WMxmtvZyGUQeV2A4CL2J0MupkrkzU50LSygfiORBuDzjqfbxCKCBzOP+helBNUsgOlMtIP6isnzyiOirS0BdiNg59DMqEPnlrKcqywcB2J6sogjp1hpnYFMI9ZHiT9IWtXc+YwhwIBqGdyAY0nUibKDMYlxSkXJTmmABI9oFw50gNh1fMM8nWTlVmtoRZLcieMBsZKyN0uLLCMAwslB4ceA5wSlYCEVEueVnOlCkqAZilQO6eJZTHwjzZ9KVEzAXQm4V1OnlcxcqZmb1TeGeNuVlUznmUMVmJCFhXJtWflAVCkt1bX6RJj6lFaU2uDe+vXwgRJWpExQUCBcg6jwPC8Y9zsX/E9Nowq18GXs5QsXLu+ukWNrcGlYhIRMShpyFBlJAzFLjODxUMrqF3cQMdSuZPd9YISMWFPKWJswJKgSkEjMWFwA9hDmmYq2PGIp9URdgfzBFViSKalTlQmZJTlBFjmBUzl9dNY3r8Qp102RU5EsKymWon1S7i2oA08TCvOxUTZU1JZlqlZU8kpzH+d8K2IntJpPspsPCK1aEMckkEHOZiDUsWwo4jt/TT/APcUX/cEZCX26PzeX7RkaWLf9Z/tC+sY1V2zy1TUIki05QSnWxUWY/l4+BjtOGSU08kSUXygBR/EQAPLlHOdlcQSqolLBygrYg6pUxA7nLB+sOdZXiWepgdj1r7zEtLXZb7AOYwYVLBUVAMw1b5/KNawnNC9K2jWgizA2JGniPnBNddnKDa4iq6pbOjGrdHZT94g/HsIExclQLLzoQTzQS1+53HQmGlVYkEI05Du/aAaK1lE8AfOI8Wm/eIUkvyaCbVzu8xbPGIwKmRr27PFRdXlTmX6trsS3e2giovGZKkqUFhk3P8AtrA3tC9mGSpn5AhPO4AhPx1ATUK/MArzg5huJJN0lwdDF2bJlzUlC0hTc9Q/LiIst6uO5D1FD1EdM2K2J1KQjKpvvCEAHidSPIQW2i2eXIQZtOlU4DWW++BzTY5u5n74WdnZQrK7NUJ3aZGdEr8xIG+Dcsbta4HCLqu05i7HPti+j0S1FRNUqRkRINwuYSAH9kMCVN0DQ37Iei409TImLqJa+zXmyJSq7A+0TzvpDdMxNZ0IblFWdWe0XSRygjvxkiESssQvZh+umM8B5O0CAspINrfvAU4utaVFRLKcMT77aRQAAJu7xj261z/DnpKPpagH1Y9VOJAoSUlxzivLnKUddNYWZNZkCRe5v9e+DkipzbqbJGp/nGGaNR6vY5mZq9IaDx1JMUAXImg3TkVroSBmHvAjnlFUlIWQlkrBAD6OP3hz2rr+zplDTMCkDqoX8kuY5xSzyySCxIdtbce+BaxA2MRStsdx/wBiKyX2JptJiSVt+MFg45kaNwg3MtHK5OIFJKtT7KkgpI87g6Qx4Z6RMyQiolnNp2iPa6qTw8H8IPQ5C7WgPWXdxC+KUQWHu+oPLraBsnDlsoPm6H6iBk3bKX9slJQVGWVFMwlwAFboAB5Fi/Bocl0uRRGtvOCeglhyRHKtWyj2mBpeFM17N/ARAjbnB0qplzQB2ksAuBqlxmHlcdRDf2XLjeAm0q8tNO5FBHnb5wVKlr6EFqdU933TmEyYmVLdRYks4HvihW1gVLAsVOXUdW0EV8VrRMmgA7qLdNbn+corVU0XyuDx5cflBUQrBUE11n5Mt/ZE8z/1ftGQP+2r5x5BNpl987jsxsYmfONaqYpMvOXCAPvFDk7skH+CJq6a6l5gbk6d8NMpCJciVKlECWmWnL1DAv3kl4VsZpl52ax9X+d8YmqqPpL5xNX6Tavqt+8jTMBAAPSNvt6kAkezwOnf0itLp5oYgRDLStc0SxYn1u7Ru+EURg/AmvqmXYd0baJCpgAQMx4ngO+NK6gMmZ2hWXIG6PVtx5k36QQw6vEuWJaQE5R7+cUMVnZyCY3VB24Pc8eSN0FYvjKinswphxa1uUL1TUHXXQeAtF3FbTCLxRmBxbXnGHduaw5nr9MirSNskodolIKUAl1OEkMw7wYYMKxshYUCSo+sDx7xwhRk0W+F8U6dIOUBZYJGrP3wSsAMNsQ1dZC7mnQv6gOUK20dbKk1dPMygLn5pSyOKLEKIGpCmvycdxxNwI5ZtJtB29WZqDuSiEy+4aq8S/g0awyqmefsYDuPs1BSWPgR8Yr1UzcMabOVC5gWJqRkRlSkuXJIe54pAaDNTMQXSlAJOpb4RZXNtfxC1kV2AxQqpwyFrGAdXiAF0qLADVteI6iGmsoEpcaqJseXQtAKds8hLlXMKypLh9HYRlmnB909N+oW0f4ZhKjmKUEqNnAN4bMMmSiwZXnZ4BSF5k5covfw68oKyZyVG4ynpBtMuGyOpn/UbAwC+REv0tYpNkzUhLBDAot+Kyj37rDkDClSYsozZW8FLS7tpcX8Gs0dB9KlHLXh6lrYrlqR2arO6lAFPUEOfCN9jPRlRT6GRUEze1mywSUrZr6AM1maNQorDOJh8hSBFGXJUvclpK1qdkpuSWi1W7L1lKlM2dKyywLkKCsp4Zgk2fnHSsA2VlUKSZZMxSyR2ihvAO+RhYdTxMWK2ecpPGKLQPMAtQA5nA56wUqVzuDHW8H2kRUUSJ8xaJc1CfvQo9GzNqyrG3NoXtrNmJc1KpspISsOZiQGCxxIA0UG4awsGYCzAFg/gA/wEcQasYlS3p8RlovSZLROXLnSz2eY5ZiNQOGZJN+8eUUduNpEzghFMSUKbNmSU7z9eAHDnCZSozzA/Ev84nrZqlupI3QrKOZbUt1MXDMTiHpU2PgQFXZArcB6vz6ROmUgqSFvvNcd1rRYxmjVumzEDQAacwOMCk1DOw1ZujQwYww2tgiGf6V+dPujyBf9Rmfi90ex3MjInQMH2hxB8lNVMAAwmqlkf5e0c9GEdRlVy+zCahInLADlgli12YaPHDMNoz2stZBCULQvwCgT7hHcKtlF03Crg8CDcGEQATjMGWKnIlQqBcpTlCRYDmYjw/Dcm+13eLxl5BwtvF/dAqm20o1qKTMyEKKQVg5VNyVcebRZa0zzOe5yITrEakcR8oWKbEKj7UlAWFSivKpw4skqJHEP38Ia6mpkplBapssJFwcwLjoxvCdQ1KJRHZglAnvzISolz5F4DqzsKuPxIp9+RCOMJzl8oBZngYqgWlGZnB4gu3fyhgrkb1ogRPyluB1iraZbPcI9R9QspG3sQDJQSzawZ7BvW1IDtziyuekXASOZsI0p6lE1LoUFNa0Vq04Q8mW1Ou9YAAYkO01ZUGmQmWDkmbiykHNmcZU20Crj6Rf2T9HMiQjPUpE6aQDkN0S+LNopQ4k+Ai9gUw7yOFj4/wA+EFVTrw3gDqZ2ATmR1ODISk9iMrF8g00bd5W4QHnVY0TrxMMCaiErazEFUc9DSc8uc5CypglYuUMx4XH7RYYxiSxwMy2G1MarSMznjA7Csb+0JUd1KkKukcAbg31e9+kXAX4wPA7krZ5E9TuFxwP+8aYrjSZMqZNyZsiSQklgeQdjxiZQtCj6QcVEun7IHfmtbkkXJ8WA8+Uci/EkuTBu1WKzqiWFKYMtOSWn1UkvzuT1MPvohxrNLmUZN5Zzo7j6w8FXbrCZTYRMqTLkyg61FLcgwLqPQBzHXcLoZVDJRIlJDJ9ZR1UTqo8yTFVbjMDTuYyxWT3bgxuPdAzEK5I3RdTOR0iWtrAFF+rfMQAVXo7UqPrECFL9b6a4Q8zZ0mjFrZccSWZPSWTZ1cPlCCcBnyZU8qlqKiFhOUZmS5ayXLmG2pqUvYG93PyEEqWcFgEkluI18Yvo9Ybjts/oZGv+npWodOpxKXUdlLWr2vVHN+PUNFH7UEgZVK156eEdP9JeAyVyhORaaDlLCynBYr8bZusckTKVnyh8zs3Xl1jWFeBmZdbbM4hqTiCAFZmmOLAvbqG0i3TbLmcoKBCZTOFEX7gOMXsD2TCd+oDqsyOA/U2p6QfqKtMsOos9h9BFeehFr9Xngcn5gT/0BL/5h/6UxkW/t1T/AMkxkRh4v6r/ADF6snzFPcnomHPYr0iIkSuxrEzCmX/bUhLlvwKBaw4Hwi1g8mjmU6ZaVJCykOTZeYjW/XSL39ICcoTvFAKLgb3U9YxG+oIh2lcTfGkLjOYvbQ+k3tZpTLlqTJALA+spRFirgEj8PnFCmpwqiQQEkpJKlMQokm4PMDpEO1GDLSVKSk5T00PHvHGKeCVc1wmZNAlJSXFrjl4mHsrYm4cRG5CPaIbw8JKcp0Vxb1Tz+cXKRRSoubgM3O/0ihhXrKHABx4n6GLsw3Lesl/Eft8470/UrKmII5R8wnhu1EsAonkpyEhK2JBTwfiCNH4xJWY7Tje7ZB5AFz5D5wtVUsEtzEDxJdD8Rb+eEWRyg2iWNpMbaeb9umpp5azLQpytTDMQA+VI0v8AKDEnYiRLVmROqUqy5cyZiRxfgnnw0jnNJWKlrStBKVJIII4EHXrHU8NxdNTKExNj7aQfVP0PCLBiTzD1EEcyfC6NUheY1C5qSCMq0ocaF3Sx/wB4JKmveAdRWhOpgaraJSS+o43hW670zNXT6RrRkCN4W8R4lhkqrldjNKgMyVOnUNyJ0cEjxhKkbZkKY6EtcW84acLrkrLg398VTVe7BGM/MtZpCFJHMJYNgFHS/wBiSM5DFat5R7yr5MIG7ZYlIlCXnKUrUogMngBd8vDTxgjOnlrW5xzLamvM2rU4KRLAQkEajUq7lG/gIdLkDMy7D6Y4hDFNs6eUAkKK1q0ABa+jksw7o5biVfMnzVTJpdZLdA1gByAgntGn70foHzgdJoFrW6UqIsVEAkJvqeXjBEYbcmUDErmd29GmHpTImVGq1Hsx0SkB+5z8BB2smE6lh5xzTD9qplA6kjtJaiAqWSwVY3H4VdW6GHjD8fp6pIMtYStgTKWQFjuuyvCFUYFeZeluOJRxqaElG8opc5uX7aQJbM6iCzuGa/LWGRa3zy1JsyS54uSG9z+MAhhoSWDsR6v05Rn26Qu2V8zc02tFS4aVsqlB8pLQRwdDpVbjrz+kWpdMEBJSLNYn6xDWVMwoUmVlQsg5VKuH7rQ3pdKa2DGU1mtS5NiCLm31YEyuwSXmLKSQOCRd+8kBh0Jhb2dwMSfvZl5puH9kf/18IhwalWtZqJ6lLmEn1uenkC4Ai/iGK5DlSylnr6vU/SNdrd+EHc81YWyVWWa/E0yvW1Og4/7QGw2Suon9os7qLsNOYA8YpE5lhanObU8j33t0hmppIky28VHr+2kGvVNPV8sYv1wIR7fujIEf1lHWMjK3W/M7EYsYwFM7LMDZ5TKCgNQGsf5aLU0GYjNKIVmd9PEdDEkrEpZbKr1gxToQeRHA8PKBSJctFTLV2hSBmypBYcSSrnHnNrsATnA64z/SeuLAkjjmaJUQG4HgdOvdChtPhwlKExA+7X/4nUpMPU2TYKbdW5SeBY39/wAYH1dEmYhSFhwq30I6g3ePRVMrqLB/Wec9RqGNbciAdn6kKSTySEnwNvdBKZUJQtK1BwUkPyLM/mAPGBOHYcadUxLuGuD0IIPlBXC6P7UuXK4FYf8ASLn4NFmxtIzKDl8iXJuz85SETE5GNwCWOXVy9vCA82QZYJu+Z1Jb2W1SRrD1tI/aAOyAhaAOD7ofzDeELNXLzS3HrJvAaP8AEzzJtAU8Rbr6dt5OhvaHrZ3BVU0oLW/bLDkPZA1y21POAmz8hEydJQQCkrBb9LqbucQ61K3Pxgh54h9OAPcYGxOpUoMpoDTpLpMGsQk3f3QNqJd2BBHSM+5G3ZM9bobEaraDzBEyjcAAFmDuer25DpDDg1QULA5hr90UCnhzi1QO8CYFiIV0VK2jiKwrSws8ANqsHzy+1A35Y4cU6keFyPGLH2rKgniAfhF6VPBSEqu6QD1cXjVXqeUcBuJyXaCjKmWnVgD8vfBzD09igygfXTv/AJjxfpHhkMspPAt5W+UbKTvjugNhyNszwxxiZUSnVLTw7RHkHPygPtCQmZKSgAOc1hfVhp4wcXNyqQdWOn+UiBVfNAraZa0EoCkFrFwleZVorQDuHxgw9LDaVnUMKoZkqnlpmkmYRmUCXyvogcmHveK+E4imeuaBZUuYpDHXKksFeN4q456RKOWCoTCtRFkhJzd1ww7yY5xi+MThMl1MtapS1hRdBZgWt18YeUDbxCluhOzCRbLwOn0iguVvNCds5t9UplA1H36Spi4AUAz2IAHgYN7R7Y04kFUtShNWAEgpIIzcSdNH0jg65xKiwdRJ2ixPsjNUgOStWXkBmN/pC1NlvLCwTvEu5u/F/KCTkkJXd038zFrDMH3WU+VzYcR8oqHx+YDcAMyfAcNBSmYdASfEaeWvhBWunoQHUMyi2VJ0LlnI/CD5xkyoRKQGAtZKB7oFyT2k1SlKchQt0DX84ixuMk5MF2cwxmVyR/20/SMgV/UupjIS9R5bAlnaBCVqzpzJmJZyDy4KESYgVT5bpV94kEEWZdtOitWJ1t0gbNxiaqYpCAFmadUguSTweDmD7EVCQubOIl5h6mpJ4E33f3ioddOg9RvxmaDb7SWUQtszhk77DKRNGQgkpB1Ym1uDxBU21DEaiIqbHpksdmsOUaA8OndFqdmnpUsJ3nSMou76X4q6coDp7Hqtbf8Aa3+866pb0BT7h3By8NmVKgJEtS5gsWHA8CdBzvDPsl6L6qRM7WbNlJ3SMqcyiHZ72FhBjA1JwunacQZkw51pF2sAE9WHGLkv0hySd9JQk6E/NtIea6oexzJo0lhXcBBu0ux8+akmUUqIBYGzuXsTaEOWJkshE6WqWoWKVhiQCQ45gtrHXqHHUVB+7LgFrc/GE30n0JBk1DWcyVdH3kH/AKgR/mgtArX7IC+o4/ec/wDtqqScVpD9moLA5guCOliQ8OlHiiJ8tMyUQQoO3FPMEavCVjErOh9CUlB6MbfEwKqSEISJaju6KuDprbS8XJAPEEje3E6RNQWJPjFCVKQsqCVDMnUC+vdCbOnTVoQpa1qSfxKJHxi9gVX2CgpnSCQsc02sOvHwgdjhhgiGq1DVNkGNAomBJPH+d0brKJYuQHIAJOpJsBFmalKkFiClQsRxB4wp44JhmSUn1ZSmI5vZz3Bm6KiFqQcgQ92ssb7jxGapWezUfymPKjE0SwkkuWDIBudPIdTC1NppomS1hX3YcKTm5gs6eIeKVDL/AMXO6pSfNvm8X3/4ZPmJeqe/2l+VU55k0H1kqfwUH+MbyxvExVoUf4moPABA90X6ZGsBIzAnuE5mBJMgT0LUpSWKkKA5XKW6GFSqmGZUlQG6gBIPAW/eGjZvFTMkzGvkXYdw/ggRiKuyXMkj1fXT1CmPizN4RCZCkGHK7RkRVxdGaekdB8zBJVCJq5csuEiUVFu+w84p5Xnk8kj4QWw2X/iSeSEpg4boftK84yJ5hNK8oJOiZiie5LWittKskD9T+ADQWngJCgnmVRQmoTMUCdEG3LxHGOXkk/EAD7szykowrKtQOjtz6np0goZvK/8APhA2VMVMVlBtqX4DnBGRTAkoDgAXPG9oHjmcx5getnJMxDKdnUflEdFOZSj+U8e/z8IHykFM5T+ykpfus8W6BiskXS7OdbjiBZnjRo0YsGSZNhwOJQ+1mMgt/T5X8MZF/wBAvzBeqsc9jJ1LUTECXaZLluCQ3IFusHcZrUywEqVe7Dm1y3cIgpMNp5YAlITLy8Wc+esVNoME+1SygTBLUkv2iuXLUMDHgWau68Ekhf35xPUIprQjzK+O4ZnCChJ7Qgm34QCWPNTXEUtn9qJlMR7SLsk+yT7SesT0uJIpUpp0KSvshvKzAlSlB3fgOkCK4ZgZoAAUSWGg6xq6cEex+vBiN42kOnfmOW0w4qzE6k6+cLi3UrWwveGzFSJgfUKAL9CAbd8LypEvMUkgKU+UWv0bnE2VEnImnRq1QYbzPcBxebInjsxmzG6Xsr6W4w4Y5XIxCkmSwGdDi9wsXSbciPjC/Vol00ozyG3EpS2pKuXMtAyt2nk0shSZSs65yd1hYO4zKPAjlrDVC2Vtj5iuruqs+0cxffPKfmH8R+0Lc9XDrDLhehRwKQe7hCvU2WsciYdHMx6/MKUNWHElZ3VgZCeCv3+kEqKX/cSdbQtYkgtLKQTY6aji8HsGxLtQVEXYBXeOPi8RYnAaQ68Zl6mq5iQUIWQBfLazv05xtSupRWslR5np+1ooSZ+Wo5jIB5q18IvVK2TlGpinUDk9SIVOaZmOjsI9pJLTSrmgDyUT84HV0/LMkIGhWMx7tB74NgXEUfITPzOYbcYkNGj7yeeqfhFlK8qFdxipRq3qn9afhG0+ZuK/SfhEjjEt5kOwtQUZxwLFvjBHaSndHagXllj+hWj9yvjAzZ9LANyJ+EF5i3SQUlQUCCBr/PpEMwFmI1UQ4KmKVMjfV1UB7ovURPaqI9VwCer6eURSKX77Ik5g7vrbq3EaReM1IWJSdE3J5qJDn3wVuIM+3KySrLv3H3gwPxEhCQz+qfMaH9ouVayAG4kD36+6IsUmJZHAghovQoLjd0YDqaUrSgEqVvqLqPM8E9wfzi7hM4hM1arbwHgn/eF+rm/eBzofedXPugpilUUU1tVDyfn4Qy9YVc45kdmLdTUmYoqFncHq5OsEKdAGUXfRn4j2u6IcOpQl1amwSOXX5Ra9u2rBR7mBOvOGKW9P3E8fiWsOfaJJ2CufvH0j2Ivt6uaYyG/19P8AogfTadVVRhRCnygcQ3deAm0lLPmSJyJSCXTZ2cixOvG0L1RtBNUEplkqWSLXbUOw74ecDTNVK/xCDLLXSTc9zXaPnbUvpMWHB5noa7fWOBOVUOzs2ccxlrGUb1mAbqYNYPXqJNNkSRLDJu5LnSGjaTaBMtORQZBDBKQ5LXY8+cD9j6J+1nlISJqtwn8N37g8aT6o2UmyxcDxALWRZtEq1OIVMpIlmYoJbdBYsOQLOGgelPFy4Lg8XhrxujQuWU+1qDyP04QnyllKmOo1i2lvFqfvFtVS1Td8S7jOITJ4lmYQQgEAAML6nvgRiMsZH5GCi0O4ilNQ4UnnDymLBjnmTUE5paV8mB7ngFjsnLUrHAsR5CCNEp5BTyMUdoVuqUvmhj3gkQSvsiXX7pWnzWKdQ6RoW4nlFrA5mXtAeTj3RXCcxSD+Hy1i5SUhTnBvuKZvAxZz7cQjdYheilusq6BvF43nLDk8tI2pQ0sdYqmckrKOOUn6fD3wuMkxYzyfTZgPyqCvI/SCqT8YoPuvFhCrRLdYlTzIaKbv1P6x8DENVP3VD8piDCp+abVD8w+YjJ3qK/SfpFiMNC7cGMGwdD20wg+qlKXPibeMO6cDTqBxgLsAEimDWOdWbqbN/wCJhyp4k1BuY0lYAzObbW4ailUqagMpasquRJS4I5aG3dClhaj2j8VPHRPSjTf4UniJss+5Qjm9EfvEngNIu68SlqYhiqTu+I+JiupGYjwvFqtO6Oqh84qVcwy0KUNcsCBPAgAM8QbMR2k0fhJIJb3A+GsT4lXpWSPZZu8cx4/CB5KkSCQS506A6xpIV9zmGoJHujVTU4wW58TjX+8vZSG4MBYl+PLTzj2pltxubcGbqdOEUUzz2apirksOHvHWPRiImMm4UWHfry+caLX0smCIH03zmSf1E8h/0p+keRL2HURkA30Sct8TWlmnd7RSgxUXAOa3s+Yh2wDauYvPJmIUFsLsQbcVjhaJdm6WVuz1JBKVOl7urnys797QHxcro6taysr7dJWX11073jylzV6gmvHI6mlWHRfU6Es49hyp6QkKylJzA+4+6L1BiIFLnUSkJCgX13bEt74qSKwLXLSCQVkZiSN0EjRxq3N4ubQVCJQMsSyUAEZQCS2pKuZPEmFSDtWphnmFW9SciL2H7YKXlSApczMzEah7qtoyeEX9opKSRMQ9mSr5HytEVNSUkhKamSXWQ2R9HYGzW1Otos45KXIkqUGUoDeSdCDwHEEWv0hlvT9RfTGPHPElgzoQZRkzQwPLWIZpZQPO4iOhmgptoQCP54xsvRuRcd3HyPxhsDBxMnriQ06WXMT3EfzxgdjCfu0n8KiPOCElY7XvS3k0Q18t0rT0fy/aCqfdLg+6D5JDo7m97fOLuDVR3pZuwLdLs3wgWhTZT1PyMEcHS9Qoc7+BYxdxwYduoenlkhPIAQtJqP8AFm9iGHkGg3ik6yiOAPvtAipwwoVKnBylbA9CzN3EQOrABzAoMCGlq3D3GJpBt4RBLU6D4/CJ6U7vhAicwWIIwH+9Vd4P/kfrF2UklK/LzMUtnbzag8x/7hBZLBKu8HycwWw++Gc8wjs1inYT8pP3a2B6HgflHSaGd1jkk5HrHofhFnBvSAZCEy1IMzKwBB1DdeWndEITnIh6bMjBjN6V6wfZsg1VNlj4mOdU4uo8mAi7ju0KqxRURlQkukO5uzknw+MVaGW8pR5qi9rcStr5PEtV80shjd4rVUtcxLqKQhw45sCbcw7DxjWpXcElhGs6rygA3IHgOMDAORiDAmqqNUxWU2QAxJ5nkOJZoJ0NBLlpZIzHiVX92ggVSzVHeJ42uWjZdfMSopLMxY+EO2aS0Vhz1KFgzbYzoypDrUlKRwYfCEaatBqiZYZGZwPn0fWCSFkyZZUXUVLLnoDAlAPaqb2QYDXxkS6AjMtZzGRF2MZEYEvxOl4D/wADT/qm/OBnpB9eV+g/6hGRkYtX8z/eat38v/aLw9aX3ohoqvXV3K+JjIyHLPuExaejFb/6bw/9whpx3+yv9HyEZGRW/tfzH6vtMVMG/to/zfOLc3UeMZGQ8n8X+szX7lWn/u+J/wBMe1frK/Sr4GPYyCW/xDJXxA6PU/zD4GCWBf8AEn/9aflGRkc/2n8RhujLOKf21d8XKz/gUfrR84yMhQ/5fzA+JHS+of5wien08IyMiB1BwVs3/cndx/1QUX6q4yMgln3S7dzar9RX6T8IV0a+cZGRNctV1J6b1VeEEsL/ALX+YxkZHWdSW6lGr1T+ofERi9f83zjIyCr2IQdSSZ7X6j/qVEVf6yf0mMjI9Pd/Ln8CIL983lf2qfvX8DA2m/vTe4x7GR5hfP8AzzHV8y1GRkZA5E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1403648" y="476672"/>
            <a:ext cx="600311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b="1" dirty="0" err="1" smtClean="0">
                <a:solidFill>
                  <a:schemeClr val="accent2">
                    <a:lumMod val="75000"/>
                  </a:schemeClr>
                </a:solidFill>
              </a:rPr>
              <a:t>Lucius</a:t>
            </a:r>
            <a: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  <a:t> en  </a:t>
            </a:r>
            <a:r>
              <a:rPr lang="nl-NL" sz="3600" b="1" dirty="0" err="1" smtClean="0">
                <a:solidFill>
                  <a:schemeClr val="accent2">
                    <a:lumMod val="75000"/>
                  </a:schemeClr>
                </a:solidFill>
              </a:rPr>
              <a:t>Jason</a:t>
            </a:r>
            <a: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  <a:t> en  </a:t>
            </a:r>
            <a:r>
              <a:rPr lang="nl-NL" sz="3600" b="1" dirty="0" err="1" smtClean="0">
                <a:solidFill>
                  <a:schemeClr val="accent2">
                    <a:lumMod val="75000"/>
                  </a:schemeClr>
                </a:solidFill>
              </a:rPr>
              <a:t>Socipater</a:t>
            </a:r>
            <a: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  <a:t>mijn </a:t>
            </a:r>
            <a:r>
              <a:rPr lang="nl-NL" sz="3600" b="1" dirty="0" smtClean="0">
                <a:solidFill>
                  <a:schemeClr val="accent2">
                    <a:lumMod val="75000"/>
                  </a:schemeClr>
                </a:solidFill>
              </a:rPr>
              <a:t>familieleden</a:t>
            </a:r>
            <a:endParaRPr lang="nl-NL" sz="3600" dirty="0"/>
          </a:p>
        </p:txBody>
      </p:sp>
      <p:sp>
        <p:nvSpPr>
          <p:cNvPr id="9" name="Rechthoek 8"/>
          <p:cNvSpPr/>
          <p:nvPr/>
        </p:nvSpPr>
        <p:spPr>
          <a:xfrm>
            <a:off x="539552" y="2060848"/>
            <a:ext cx="83884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 err="1" smtClean="0">
                <a:solidFill>
                  <a:schemeClr val="tx2">
                    <a:lumMod val="75000"/>
                  </a:schemeClr>
                </a:solidFill>
              </a:rPr>
              <a:t>Lucius</a:t>
            </a: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>: lichtgevend  </a:t>
            </a:r>
            <a:b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>Handelingen 13:1</a:t>
            </a: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nl-NL" sz="3200" b="1" dirty="0" err="1" smtClean="0">
                <a:solidFill>
                  <a:schemeClr val="tx2">
                    <a:lumMod val="75000"/>
                  </a:schemeClr>
                </a:solidFill>
              </a:rPr>
              <a:t>Jason</a:t>
            </a: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>: iemand die zal genezen </a:t>
            </a:r>
            <a:b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>Handelingen 17:5-9</a:t>
            </a: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nl-NL" sz="3200" b="1" dirty="0" err="1" smtClean="0">
                <a:solidFill>
                  <a:schemeClr val="tx2">
                    <a:lumMod val="75000"/>
                  </a:schemeClr>
                </a:solidFill>
              </a:rPr>
              <a:t>Socipater</a:t>
            </a: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>: reddende vader</a:t>
            </a: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nl-NL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482" name="Picture 2" descr="https://encrypted-tbn0.gstatic.com/images?q=tbn:ANd9GcRfD0i_fVpIOyekn8w7dtf2_FjUPLJlM0ijP0jMauElSCcMyCWOc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628800"/>
            <a:ext cx="936103" cy="1440161"/>
          </a:xfrm>
          <a:prstGeom prst="rect">
            <a:avLst/>
          </a:prstGeom>
          <a:noFill/>
        </p:spPr>
      </p:pic>
      <p:pic>
        <p:nvPicPr>
          <p:cNvPr id="20484" name="Picture 4" descr="https://encrypted-tbn3.gstatic.com/images?q=tbn:ANd9GcTRAQFAgvLnRdzg7rFZifQtflfK3mQsejmjS0tNnpcn-L0_lijo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356992"/>
            <a:ext cx="1598369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683568" y="404664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chemeClr val="accent6">
                    <a:lumMod val="50000"/>
                  </a:schemeClr>
                </a:solidFill>
              </a:rPr>
              <a:t> Ik, </a:t>
            </a:r>
            <a:r>
              <a:rPr lang="nl-NL" sz="4000" b="1" dirty="0" err="1" smtClean="0">
                <a:solidFill>
                  <a:schemeClr val="accent6">
                    <a:lumMod val="50000"/>
                  </a:schemeClr>
                </a:solidFill>
              </a:rPr>
              <a:t>Tertius</a:t>
            </a:r>
            <a:r>
              <a:rPr lang="nl-NL" sz="4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sz="4000" b="1" dirty="0" smtClean="0">
                <a:solidFill>
                  <a:schemeClr val="accent6">
                    <a:lumMod val="50000"/>
                  </a:schemeClr>
                </a:solidFill>
              </a:rPr>
              <a:t>(derde), </a:t>
            </a:r>
            <a:r>
              <a:rPr lang="nl-NL" sz="4000" b="1" dirty="0" smtClean="0">
                <a:solidFill>
                  <a:schemeClr val="accent6">
                    <a:lumMod val="50000"/>
                  </a:schemeClr>
                </a:solidFill>
              </a:rPr>
              <a:t>die de brief geschreven heb, groet </a:t>
            </a:r>
            <a:r>
              <a:rPr lang="nl-NL" sz="4000" b="1" dirty="0" smtClean="0">
                <a:solidFill>
                  <a:schemeClr val="accent6">
                    <a:lumMod val="50000"/>
                  </a:schemeClr>
                </a:solidFill>
              </a:rPr>
              <a:t>jullie </a:t>
            </a:r>
            <a:r>
              <a:rPr lang="nl-NL" sz="4000" b="1" dirty="0" smtClean="0">
                <a:solidFill>
                  <a:schemeClr val="accent6">
                    <a:lumMod val="50000"/>
                  </a:schemeClr>
                </a:solidFill>
              </a:rPr>
              <a:t>in de </a:t>
            </a:r>
            <a:r>
              <a:rPr lang="nl-NL" sz="4000" b="1" dirty="0" smtClean="0">
                <a:solidFill>
                  <a:schemeClr val="accent6">
                    <a:lumMod val="50000"/>
                  </a:schemeClr>
                </a:solidFill>
              </a:rPr>
              <a:t>Heer.</a:t>
            </a:r>
            <a:endParaRPr lang="nl-NL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1506" name="Picture 2" descr="http://images.deslegte.com/bookimages/w170/Covers/15164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060848"/>
            <a:ext cx="2736304" cy="4394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es.flinders.edu.au/~mattom/science+society/maps/cyre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1"/>
            <a:ext cx="8784976" cy="66247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51520" y="764704"/>
            <a:ext cx="13644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sz="4000" b="1" i="1" dirty="0" smtClean="0"/>
              <a:t>16:23</a:t>
            </a:r>
            <a:endParaRPr lang="nl-NL" sz="4000" b="1" i="1" dirty="0">
              <a:solidFill>
                <a:srgbClr val="C00000"/>
              </a:solidFill>
            </a:endParaRPr>
          </a:p>
        </p:txBody>
      </p:sp>
      <p:sp>
        <p:nvSpPr>
          <p:cNvPr id="3074" name="AutoShape 2" descr="data:image/jpeg;base64,/9j/4AAQSkZJRgABAQAAAQABAAD/2wCEAAkGBhQSERIUEhQVFBUWFBQUFBQXFRUVFBUUFhUVFBUUFRQXGyYeFxkjGRQUHy8gJScpLCwsFh4xNTAqNSYsLCkBCQoKDgwOFA8PGikeHB8pNSksKSksKSkpKSktKTUpLCkpLCwpKSksKSksKSkpLCwpLCwpKSkpKSkpKSwpLCwpLP/AABEIAJQA4AMBIgACEQEDEQH/xAAcAAABBQEBAQAAAAAAAAAAAAAEAAECAwUGBwj/xABEEAABAwIDBAYGBgcIAwAAAAABAAIRAyEEEjEFE0FRBiJhcYGRMkJSkqGxFBZiwdHwB4KDotLh8RUzQ1NjcpOyI1TC/8QAGgEAAwEBAQEAAAAAAAAAAAAAAAECAwQFBv/EACYRAAICAgICAgICAwAAAAAAAAABAhEDEhMhBFExQSIyYfAUI3H/2gAMAwEAAhEDEQA/APGyorqm7Cpn1B8VfT6M0z6nxd+KweaKNliZxpTBdyOhtI+qfed+KsHQWlyPvO/FLngPikcESnBXffUKlyd7zkw6B0+TveclzwHxSODlJd0egtPk73iqX9CqY4O94p88Q4pHFJLsH9EqY4P94qo9GKfJ3vFPliLjZyiddR9WKf2veKb6s0/te8U+WIaM5dJdSOjFP7XvFWN6K0vte8fwS5Yhxs5NMuxHQ6keLx+t/JSHQemfXqebf4UuaI+NnGJFdhiOgPVO7e7NFg7LlPeQLLJr9DsU0xu81p6rmn5kKlki/slwaMVJG4rYlemCalGo0DUlhyjvIsg2tVp2TQTSD8jnC7WxPMToqjXPNbnRLDbzftiRusxHdI+9B7S2Vu6haLCAQOw/0WPJFTcWdUYTlBOLM0vPNRlEHCdqgcOtFJEPFP7KklLdJZVRk4tDNU4UU4cmI9JpUkdRpCyBpPv+eSLpVdPBedI6kaNOmPmixTCzqeI+/wALor6Ss2UgplIKW6EaIZuJTuxKQFtSmELVpBSfiUPVxCaAFr0gg6jAiK1UIVzlqkS2VlgTZR8k5eo51ZBJtNXMYhxUVjaw+KTQWGsYERTYECyqrG4hQ0XZs4aiDbsKLGGlZmz68kePyW/hmSfBZMtAtbZ4dTeDxa9vI3aQV4RSZ1C7sgeNivo9lCzu0H/qV86kS0N7u62q6PHf7ImSXyze6E4nd1Kp50Xt82lN0hqB1RhH+UwHvBKG2JbOfsEfAlH43ZbnU2VQRE7qJEyBIMa8YUzpZbNvH6j2YZVTltDoviS0OFI5XCQYMHusqj0VxP8AlnyP4LVTj7NJmI8qC3HdD8Sb5DHODHnCCOw6gAJi4nitY5IezilGVgCiFZWpFtiFWAtbMH0egsxEK8YlChikGrgOkNZjFaMWs8MVoaoGGfSu1T+lzxQORPkSHQYcQOagcQEKWpw1NBRN9WVS5ylkTFqpMmislMplqhlTsVEMyfP81LIEsiNhaj71I1kgxWUMNmI5JORaiamyDJH57F3WzsLMdwXLbIwenh8SF3uysPE/nisJy7NEqIvw+UPcdGse4+DCfuXzDTrCB3D5BfTfSjEhmCxrpjLhq8HkTSc0fEhfLbBp4Lq8VdSOfK+0dJsWnLXnsPLstHitrENY2hTkw7M5xBgANaZmfAeao6NYUGiC7Q1GAnsLut8GFc1tWoH16rhoaj47pgfABRpyTf8AB0xbjFHcYfbGEytDaxFhOao0Xi5AgWVor0nDq1Qe5zT8nLzYtVbmJ/4a+mHO18o9Ldg2RLqhaNbtJHwKxMTh8tNvWkxJEG03iSuQbUIFiR2An8VI4h3tO94/iqj4zj9kPOvQTjXyUI83Mc1BSaF2RVI5JO2dINuu9j94cdE46Qn2D7w5wr/q5WOjReI6w9bqst3BxSq9Ha0WpzyhzXCJ3bLAzrmK52oF3IpHSP7B8+2Bw5qX1l/0z5jnCYdG64/wX24x7MMHb6RJ8E/1frN/wn2nhNqdj+8UtcY7kJ3SePUPHiOED70j0p+w7jxHAwou2FWGtJ5y2MMdbIMz7kcyEvq/WHpUalsubqOiwNR3xI5o1h/WFyLD0m+w7jy4GEvrKPYfx5cIHNCf2e4RmY4eiLg8f/I7Uco81XuOY1DeNuu+dY5QUaQDaRonpIPZdx5cI7e1Qd0kb7LuPs8I7e1Auo995vqes+NO4KD6EzA1zfvPDRbnZPSItpGj9ZGj1XceXDx7Uj0kZ7LuPAcPHtQDsJYutq8ebhf4aKupQF/1+APrtHgjSI9pGqOkDOTuJ0HDXiiWbVaeY14cgCfmsR2HHWtwq/AjyRQHpcPT0/2N1upcFXRSmzoqD2nWfALZwApkWJHh/NYOFdIHcFpUTyXNJG0Wa2M6T08NRfUax1RzIgEZWkk5QSQZgEjRcptj9LeNq5NyRhcubNuzmL5iJzgxEHT2ijdvU5w1YfYn3XB33FcCWrXDCNW0U47IO2p0yxuIYadbE1XsPpMLgGu7w0CVj0WXVr2KLDBBieY/muxdLo5ZQp9nWMxbaGGYTwGbxiG/F3xXK78dv51RWKc+sQ4mBENb7I+89qfBbBfWqNp0hne4w1thJAJiXEDQFYwUY3b7Z1OORr8V0BmqO1VvqBdEz9HWOJgUZ/aUh/8AaTv0a4//ACB/y0f41qpQ9nPNz9HNlwTSuid+j7GjWk0ftaX8Spd0HxQ1YwftWfcVW0fZl+XowypNctV3ROuNQz3/AMAszEYYseWO1Gv3RzTtMTR7NTpjsBPHrQHuADAWx6tME30lXBmhbyztAv8A6dERPMlxRgwrTrOrz6TvXEOOvLykq/cNkEi4cHa8Q3KD4RbtEry2zrSM9tMNuAC1t+3LSBAJGhmq42HI3VjcP6LXAR1GEEWOUGtVOsu1HHUyewtmAaAGguADWt9I6NOb56q0bPbfXrZ5JjWoQXnSLgBvdZTYUAMol0CTmIaDPA1nmoZYb6Ny+CK3RNBzgIL3OIkkWe+BeQbNg6opuBb2jrF1ogEsLBAiBAJiIPGVP6BYDM4BrqZAho/u+UczBJSsdGFiaXpkA9U1iOA6jG0hY6+kfJCVcC3N1mCA5oNhAFOkS4R2E6X5LfrbNsBm0Zl0/wBTeOtpewjsQ1bZ85jmud5fKBGcNFo5BvmVSkJo5luymSyWNEbpp6t4DTUcDGlp7rKilsphyS2bUR6ouXOeew2XTu2eJmTN9Im9PdgX5AnxKpOCFjLiQWm59luT5HzWmxOpzx2VTNFpyi7hpyNTsKCq7DYQSMws6TwJ38CxHfpquoOEaGtbeGlpFzq24mdbqgYFo4m1rkG2feEAxaTHgE9hNHM1ejQh5zWivMi1nAa/yVFbZQD3APBPWMtBcOszK3QkZpmwmy65+zgQRmIkVRI1G8cHEgiDIIsgH9EA6rvBXrNnVrSNMsQHajQEkX8bqlP2xUUbP2M15yCuzM0DMCCHAxoQTqt6n0UgXqH3QsjBdBW07ipmdEEvpyJi5BDgRKPZsWuz+7cB/sq1GfumQs5MpF+N6KTTe01JBY8Rlvdpj4wvI3U4juXr1Opjm8M+lnbp2l4kFpXnmMwuHFR9N7qlJzHlps14BBNgLGPFVibOiDjTTMBzVA011eD6KsrYOrWpOqOfTykk7sUnBzsoETma7S11mjYFVp6zDI4CCujkSCMYzYO2lAA5ABEYDGGjVpVRrTeyp35SCR4iR4pPw7hq1w72lVwsLs9TRNao93LhJLYgwWmBdpgg90FRdJ/o3SB2LJ6H4s1cBh3HVrXUXd9I5R+7lW7RpF1oJ1BgE+FvLuUNHiyVNoycQw/kD8Fk4ulrf890LqqmzHmeo8/qu/BAYvZtSLtcP1Y+YRZJxeLw/afJcd0swHoVR/sd82n5jyXo2Mpxq4DszNC5/a2HZUpvYXs6zSB12mHC7T4GFtCVMmSOhbinATn9V77Eka7tmoGa4nhoURSxBDvSMZgCHGXRSpl1S0mSTrpMXkIU4kaQPIaaqX0vnF54Djr52XOzRIIbiSARndJZTgbwTmqOFwdLNLYsjBinF05rZ6rtQerTaRBABIlxkjW2qzWYsAyLeA4CAouxkaQLQdNDchKhmyzEvgDMCf8AwtGl3PMvMWdPDRIbRqXhoNqr22nM0HLTiCNSDJKw37RPPiDoNWiG95AKqdtF0RMCIgAC0zAjtulQHSjFPzNDgB18p00bTzOi9utz4eKDOMeQPQBIoyLm9R0mIm2UHxWIdrPv1va4D1xDuHEAKr+13jR2haRYWLbNItwTUQNStinwSHCCHkWsJqhjesBB6s9veqsRWdLusQJr6RADWADXUA3Cy/7RdESIAA0B0OYeRUX44nWD6XD27unnPwVJEh28OdsF13UeNiBTLnCPG/aqG4h8DrH0KXpZZl1RwJIA1iBH80OcUSZOsgzbUNLZ8vmmbU4djRrFmnML62VCND6S69//AGIED1SMk8oE6xKvbinZmgG28pAwARlcyXXuPSv5LLFWR/ydw3npdn9Va3EXB16zHSSdWCBx48e9AUbmzHucxpcZN5JEcTytpC0WCy5vCbUyNADRx56kyT8UW3bp9lvxUOJRuB68m6Z4cfTsRaxcHac2Nn4yvQRts+yPM/isHbOxGYmq6q5zmEhoIaGkWETdELTN8U4xf5HBtpQ0tDnQeE2nnCvpYyuz0K7wORcSPIyF0r+hbfVrO8WA/Ioar0QeGuLajXQCQ2CCYvHEStdzqUsMujOo9JcS30gyoOMsAPm2CtCn0vpf42Fkdjg7/u371iOaRqCO8EfNOEWn8o0XjRfcWdDits7OrU8oZVw5EltnOpBx1MU32m3qrZ6D7HqV6FdlN8NAkP31VjZzTLWgwSQ0gyOK4M0GngPkp0s7Wlrajg06gFwB5yAUdV0Zz8OT+zV2qyoxxAxO8voKtScpGYHrGHD1TEwRHJYtSsTq5x7yT8yhmvvKNxVFwDHH0XN6s8gbwfFVVGazpOmgCo3sVDmDkinhUPC1ixZIo9FOITsroA1E29XPqcGxpHEKD8RKz/pCY1wdE9Q2Dt8oGqgt8mdWTURbBbqp4c1E1UKa6bfJ6i2ChVTiohM6cVE9SbCxVUt6hN6nFVPUNgwVvkpNq/JB50jUS1DYOzj4KbaizxXUw9JoakaG/jirBiBzWUahCmx/d5BTRdmsK/apYerI8T81kl/b8EsNjQ0EA6Epag5GvmDszXAOHIgEEj8hcZtfA7qq4NByG7OUG+Wey4XR4fH3Pj9yas5tQFjxIMGNLgmL8EatHRg8jjl/ByQao1bNPcfkjNpYMU6kNktIls68iD4hB4j0HdylfJ7qlGeNyj6M0FFVNoO3TGkyKbiWjsdYj4oRpVVV1iOxdqjbPm8j6CWPkeMKDgq8A70h3H7la9Q1TaOzHLfHFnRfSUvpKyhiE/0hPQ8rY1BXUTVWb9KTjEI0DY0RXTmus0Vkt+noGxo79LfLObWTitonqLY0d6nFRZ4rqW/RqGxoCqn3qzxW+alvUahYeKylvUBv0hWS1Cw81VJtVAGspCqjUdhucwmFYoUV0jXU6jsMFZUCtc95VBrIYVrnvT1FZoMxNynq42Cy+pIWWyp1io4l9295V6dC27NHG1w/ISYuRJ7YKB2g5rWuAcTY+rHdeUBXcXMEah33IJ7jN+CniV2dEfJyxhSbokKqre5Qgp8q3o5nJtdksI+Ce4ohlTNraybYmy34jEU6NP0nkgXAGk3J00W5s/okHseX1qVMio5rWueA57ZIzD7NllkcV8m2B5KqJlZ0xeqsyRcrOctD0+dUZk+ZAwgVE4eqA5PmQIvD04eh8ycPTAJD9E+dDh6cVEAEByfeIcPSD0AEionbUQwenFRABWdPvEIKikKiVDCc6feIbOiMLhX1A8sa5wpsNR5AnKwGC53IIAfOht6ZNxqpb5CiuigL2VZJTYqpp4oVtbVNUObXRP4KhBydIm2v1fMoDPxRNYw0whAlHvs1y3FRiTDk5NlCUnaK6MLCdkuiq0gxr5QZWjiW/IAeCCo4J1Oq8HVkg99hb3giyVyZv2R7fgKsLTXdmeHJw5Mkuo8NjlRLk6SQxg75pZk6SAHzpw5JJADhyWdJJAD50g5JJADhyWZOkgBsykHJJIAcVCiMPjqjBUDHuaKjclQNMB7CQSx3NsgWSSSYymo6xPYgc6SSaAgHlFN0SSSkdOD7KsQbKhgSSTj8Geb9yTx8khqO/wDBMkqMH8h+COZ9Qm5nXxKMDAkkuHJ+x9H4S/1L/r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076" name="AutoShape 4" descr="data:image/jpeg;base64,/9j/4AAQSkZJRgABAQAAAQABAAD/2wCEAAkGBhQSERIUEhQVFBUWFBQUFBQXFRUVFBUUFhUVFBUUFRQXGyYeFxkjGRQUHy8gJScpLCwsFh4xNTAqNSYsLCkBCQoKDgwOFA8PGikeHB8pNSksKSksKSkpKSktKTUpLCkpLCwpKSksKSksKSkpLCwpLCwpKSkpKSkpKSwpLCwpLP/AABEIAJQA4AMBIgACEQEDEQH/xAAcAAABBQEBAQAAAAAAAAAAAAAEAAECAwUGBwj/xABEEAABAwIDBAYGBgcIAwAAAAABAAIRAyEEEjEFE0FRBiJhcYGRMkJSkqGxFBZiwdHwB4KDotLh8RUzQ1NjcpOyI1TC/8QAGgEAAwEBAQEAAAAAAAAAAAAAAAECAwQFBv/EACYRAAICAgICAgICAwAAAAAAAAABAhEDEhMhBFExQSIyYfAUI3H/2gAMAwEAAhEDEQA/APGyorqm7Cpn1B8VfT6M0z6nxd+KweaKNliZxpTBdyOhtI+qfed+KsHQWlyPvO/FLngPikcESnBXffUKlyd7zkw6B0+TveclzwHxSODlJd0egtPk73iqX9CqY4O94p88Q4pHFJLsH9EqY4P94qo9GKfJ3vFPliLjZyiddR9WKf2veKb6s0/te8U+WIaM5dJdSOjFP7XvFWN6K0vte8fwS5Yhxs5NMuxHQ6keLx+t/JSHQemfXqebf4UuaI+NnGJFdhiOgPVO7e7NFg7LlPeQLLJr9DsU0xu81p6rmn5kKlki/slwaMVJG4rYlemCalGo0DUlhyjvIsg2tVp2TQTSD8jnC7WxPMToqjXPNbnRLDbzftiRusxHdI+9B7S2Vu6haLCAQOw/0WPJFTcWdUYTlBOLM0vPNRlEHCdqgcOtFJEPFP7KklLdJZVRk4tDNU4UU4cmI9JpUkdRpCyBpPv+eSLpVdPBedI6kaNOmPmixTCzqeI+/wALor6Ss2UgplIKW6EaIZuJTuxKQFtSmELVpBSfiUPVxCaAFr0gg6jAiK1UIVzlqkS2VlgTZR8k5eo51ZBJtNXMYhxUVjaw+KTQWGsYERTYECyqrG4hQ0XZs4aiDbsKLGGlZmz68kePyW/hmSfBZMtAtbZ4dTeDxa9vI3aQV4RSZ1C7sgeNivo9lCzu0H/qV86kS0N7u62q6PHf7ImSXyze6E4nd1Kp50Xt82lN0hqB1RhH+UwHvBKG2JbOfsEfAlH43ZbnU2VQRE7qJEyBIMa8YUzpZbNvH6j2YZVTltDoviS0OFI5XCQYMHusqj0VxP8AlnyP4LVTj7NJmI8qC3HdD8Sb5DHODHnCCOw6gAJi4nitY5IezilGVgCiFZWpFtiFWAtbMH0egsxEK8YlChikGrgOkNZjFaMWs8MVoaoGGfSu1T+lzxQORPkSHQYcQOagcQEKWpw1NBRN9WVS5ylkTFqpMmislMplqhlTsVEMyfP81LIEsiNhaj71I1kgxWUMNmI5JORaiamyDJH57F3WzsLMdwXLbIwenh8SF3uysPE/nisJy7NEqIvw+UPcdGse4+DCfuXzDTrCB3D5BfTfSjEhmCxrpjLhq8HkTSc0fEhfLbBp4Lq8VdSOfK+0dJsWnLXnsPLstHitrENY2hTkw7M5xBgANaZmfAeao6NYUGiC7Q1GAnsLut8GFc1tWoH16rhoaj47pgfABRpyTf8AB0xbjFHcYfbGEytDaxFhOao0Xi5AgWVor0nDq1Qe5zT8nLzYtVbmJ/4a+mHO18o9Ldg2RLqhaNbtJHwKxMTh8tNvWkxJEG03iSuQbUIFiR2An8VI4h3tO94/iqj4zj9kPOvQTjXyUI83Mc1BSaF2RVI5JO2dINuu9j94cdE46Qn2D7w5wr/q5WOjReI6w9bqst3BxSq9Ha0WpzyhzXCJ3bLAzrmK52oF3IpHSP7B8+2Bw5qX1l/0z5jnCYdG64/wX24x7MMHb6RJ8E/1frN/wn2nhNqdj+8UtcY7kJ3SePUPHiOED70j0p+w7jxHAwou2FWGtJ5y2MMdbIMz7kcyEvq/WHpUalsubqOiwNR3xI5o1h/WFyLD0m+w7jy4GEvrKPYfx5cIHNCf2e4RmY4eiLg8f/I7Uco81XuOY1DeNuu+dY5QUaQDaRonpIPZdx5cI7e1Qd0kb7LuPs8I7e1Auo995vqes+NO4KD6EzA1zfvPDRbnZPSItpGj9ZGj1XceXDx7Uj0kZ7LuPAcPHtQDsJYutq8ebhf4aKupQF/1+APrtHgjSI9pGqOkDOTuJ0HDXiiWbVaeY14cgCfmsR2HHWtwq/AjyRQHpcPT0/2N1upcFXRSmzoqD2nWfALZwApkWJHh/NYOFdIHcFpUTyXNJG0Wa2M6T08NRfUax1RzIgEZWkk5QSQZgEjRcptj9LeNq5NyRhcubNuzmL5iJzgxEHT2ijdvU5w1YfYn3XB33FcCWrXDCNW0U47IO2p0yxuIYadbE1XsPpMLgGu7w0CVj0WXVr2KLDBBieY/muxdLo5ZQp9nWMxbaGGYTwGbxiG/F3xXK78dv51RWKc+sQ4mBENb7I+89qfBbBfWqNp0hne4w1thJAJiXEDQFYwUY3b7Z1OORr8V0BmqO1VvqBdEz9HWOJgUZ/aUh/8AaTv0a4//ACB/y0f41qpQ9nPNz9HNlwTSuid+j7GjWk0ftaX8Spd0HxQ1YwftWfcVW0fZl+XowypNctV3ROuNQz3/AMAszEYYseWO1Gv3RzTtMTR7NTpjsBPHrQHuADAWx6tME30lXBmhbyztAv8A6dERPMlxRgwrTrOrz6TvXEOOvLykq/cNkEi4cHa8Q3KD4RbtEry2zrSM9tMNuAC1t+3LSBAJGhmq42HI3VjcP6LXAR1GEEWOUGtVOsu1HHUyewtmAaAGguADWt9I6NOb56q0bPbfXrZ5JjWoQXnSLgBvdZTYUAMol0CTmIaDPA1nmoZYb6Ny+CK3RNBzgIL3OIkkWe+BeQbNg6opuBb2jrF1ogEsLBAiBAJiIPGVP6BYDM4BrqZAho/u+UczBJSsdGFiaXpkA9U1iOA6jG0hY6+kfJCVcC3N1mCA5oNhAFOkS4R2E6X5LfrbNsBm0Zl0/wBTeOtpewjsQ1bZ85jmud5fKBGcNFo5BvmVSkJo5luymSyWNEbpp6t4DTUcDGlp7rKilsphyS2bUR6ouXOeew2XTu2eJmTN9Im9PdgX5AnxKpOCFjLiQWm59luT5HzWmxOpzx2VTNFpyi7hpyNTsKCq7DYQSMws6TwJ38CxHfpquoOEaGtbeGlpFzq24mdbqgYFo4m1rkG2feEAxaTHgE9hNHM1ejQh5zWivMi1nAa/yVFbZQD3APBPWMtBcOszK3QkZpmwmy65+zgQRmIkVRI1G8cHEgiDIIsgH9EA6rvBXrNnVrSNMsQHajQEkX8bqlP2xUUbP2M15yCuzM0DMCCHAxoQTqt6n0UgXqH3QsjBdBW07ipmdEEvpyJi5BDgRKPZsWuz+7cB/sq1GfumQs5MpF+N6KTTe01JBY8Rlvdpj4wvI3U4juXr1Opjm8M+lnbp2l4kFpXnmMwuHFR9N7qlJzHlps14BBNgLGPFVibOiDjTTMBzVA011eD6KsrYOrWpOqOfTykk7sUnBzsoETma7S11mjYFVp6zDI4CCujkSCMYzYO2lAA5ABEYDGGjVpVRrTeyp35SCR4iR4pPw7hq1w72lVwsLs9TRNao93LhJLYgwWmBdpgg90FRdJ/o3SB2LJ6H4s1cBh3HVrXUXd9I5R+7lW7RpF1oJ1BgE+FvLuUNHiyVNoycQw/kD8Fk4ulrf890LqqmzHmeo8/qu/BAYvZtSLtcP1Y+YRZJxeLw/afJcd0swHoVR/sd82n5jyXo2Mpxq4DszNC5/a2HZUpvYXs6zSB12mHC7T4GFtCVMmSOhbinATn9V77Eka7tmoGa4nhoURSxBDvSMZgCHGXRSpl1S0mSTrpMXkIU4kaQPIaaqX0vnF54Djr52XOzRIIbiSARndJZTgbwTmqOFwdLNLYsjBinF05rZ6rtQerTaRBABIlxkjW2qzWYsAyLeA4CAouxkaQLQdNDchKhmyzEvgDMCf8AwtGl3PMvMWdPDRIbRqXhoNqr22nM0HLTiCNSDJKw37RPPiDoNWiG95AKqdtF0RMCIgAC0zAjtulQHSjFPzNDgB18p00bTzOi9utz4eKDOMeQPQBIoyLm9R0mIm2UHxWIdrPv1va4D1xDuHEAKr+13jR2haRYWLbNItwTUQNStinwSHCCHkWsJqhjesBB6s9veqsRWdLusQJr6RADWADXUA3Cy/7RdESIAA0B0OYeRUX44nWD6XD27unnPwVJEh28OdsF13UeNiBTLnCPG/aqG4h8DrH0KXpZZl1RwJIA1iBH80OcUSZOsgzbUNLZ8vmmbU4djRrFmnML62VCND6S69//AGIED1SMk8oE6xKvbinZmgG28pAwARlcyXXuPSv5LLFWR/ydw3npdn9Va3EXB16zHSSdWCBx48e9AUbmzHucxpcZN5JEcTytpC0WCy5vCbUyNADRx56kyT8UW3bp9lvxUOJRuB68m6Z4cfTsRaxcHac2Nn4yvQRts+yPM/isHbOxGYmq6q5zmEhoIaGkWETdELTN8U4xf5HBtpQ0tDnQeE2nnCvpYyuz0K7wORcSPIyF0r+hbfVrO8WA/Ioar0QeGuLajXQCQ2CCYvHEStdzqUsMujOo9JcS30gyoOMsAPm2CtCn0vpf42Fkdjg7/u371iOaRqCO8EfNOEWn8o0XjRfcWdDits7OrU8oZVw5EltnOpBx1MU32m3qrZ6D7HqV6FdlN8NAkP31VjZzTLWgwSQ0gyOK4M0GngPkp0s7Wlrajg06gFwB5yAUdV0Zz8OT+zV2qyoxxAxO8voKtScpGYHrGHD1TEwRHJYtSsTq5x7yT8yhmvvKNxVFwDHH0XN6s8gbwfFVVGazpOmgCo3sVDmDkinhUPC1ixZIo9FOITsroA1E29XPqcGxpHEKD8RKz/pCY1wdE9Q2Dt8oGqgt8mdWTURbBbqp4c1E1UKa6bfJ6i2ChVTiohM6cVE9SbCxVUt6hN6nFVPUNgwVvkpNq/JB50jUS1DYOzj4KbaizxXUw9JoakaG/jirBiBzWUahCmx/d5BTRdmsK/apYerI8T81kl/b8EsNjQ0EA6Epag5GvmDszXAOHIgEEj8hcZtfA7qq4NByG7OUG+Wey4XR4fH3Pj9yas5tQFjxIMGNLgmL8EatHRg8jjl/ByQao1bNPcfkjNpYMU6kNktIls68iD4hB4j0HdylfJ7qlGeNyj6M0FFVNoO3TGkyKbiWjsdYj4oRpVVV1iOxdqjbPm8j6CWPkeMKDgq8A70h3H7la9Q1TaOzHLfHFnRfSUvpKyhiE/0hPQ8rY1BXUTVWb9KTjEI0DY0RXTmus0Vkt+noGxo79LfLObWTitonqLY0d6nFRZ4rqW/RqGxoCqn3qzxW+alvUahYeKylvUBv0hWS1Cw81VJtVAGspCqjUdhucwmFYoUV0jXU6jsMFZUCtc95VBrIYVrnvT1FZoMxNynq42Cy+pIWWyp1io4l9295V6dC27NHG1w/ISYuRJ7YKB2g5rWuAcTY+rHdeUBXcXMEah33IJ7jN+CniV2dEfJyxhSbokKqre5Qgp8q3o5nJtdksI+Ce4ohlTNraybYmy34jEU6NP0nkgXAGk3J00W5s/okHseX1qVMio5rWueA57ZIzD7NllkcV8m2B5KqJlZ0xeqsyRcrOctD0+dUZk+ZAwgVE4eqA5PmQIvD04eh8ycPTAJD9E+dDh6cVEAEByfeIcPSD0AEionbUQwenFRABWdPvEIKikKiVDCc6feIbOiMLhX1A8sa5wpsNR5AnKwGC53IIAfOht6ZNxqpb5CiuigL2VZJTYqpp4oVtbVNUObXRP4KhBydIm2v1fMoDPxRNYw0whAlHvs1y3FRiTDk5NlCUnaK6MLCdkuiq0gxr5QZWjiW/IAeCCo4J1Oq8HVkg99hb3giyVyZv2R7fgKsLTXdmeHJw5Mkuo8NjlRLk6SQxg75pZk6SAHzpw5JJADhyWdJJAD50g5JJADhyWZOkgBsykHJJIAcVCiMPjqjBUDHuaKjclQNMB7CQSx3NsgWSSSYymo6xPYgc6SSaAgHlFN0SSSkdOD7KsQbKhgSSTj8Geb9yTx8khqO/wDBMkqMH8h+COZ9Qm5nXxKMDAkkuHJ+x9H4S/1L/r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078" name="AutoShape 6" descr="data:image/jpeg;base64,/9j/4AAQSkZJRgABAQAAAQABAAD/2wCEAAkGBhMSERUUExQWFRUVGBYXFRgXGB0cGBcXGBwYGBoaGBcaHCYfGBskHhsXIi8gIycpLC0sFx4xNTAqNSYtLCkBCQoKDgwOGg8PGiwcHB8pKSkpKSwpKSwsKSkpLCksKSksLCksLCksKSkpLCksLCwsLCwpLCwpLCksKTUpKSwpKf/AABEIALcBEwMBIgACEQEDEQH/xAAbAAACAwEBAQAAAAAAAAAAAAADBAIFBgABB//EADoQAAIBAwMCBQMDAwIEBwEAAAECEQMSIQAEMQVBBhMiUWEycYEUI5FCobFSwSQzYvAVQ3KC0eHxB//EABgBAQEBAQEAAAAAAAAAAAAAAAEAAgME/8QAJBEBAAIBBAMBAQADAQAAAAAAAAERAgMSITETQVFhInGBsQT/2gAMAwEAAhEDEQA/ACWnkakDmZ172jUVbXgeoZn7zr120Bn/ABGvDUkaLNGQY1Nn0jTran58jVao2W1IuNItXxqL7sRos0fZxOvQ8HnVVU6moHMar934ropy4/GjvpcNKaudSNfWF3HjynMoGb7DS9TxXuHF1Oi1vuxxrcYZT6G7Fuv1IE6XbqQzrD1am+ZludKYfiMnXUfDVV6oSrVdp9jEnWvFl7lnfDV1vElJB6nUfnVdW8cUeFJb/wBIJ0v03wSgqlHQZGLjOrrovhkK7JZb3XH86tmMdyt2U9QoNz4xqQLKD5wC2NLbze74lZtQMcHnW/3fhsMhHLDjtGgU+hmpRtgB05nP21fxC/uWBqdF3TVLalcgHiDGp7bwVLMlR2JiVMnOt3U6R5lKYHm0vb30wnShVTzUxUSJHyPfT5YjpeOZ7YjY+FKRRkCete7asl6GGpixUvSJ/HfWq/8ACr4rU8MuGWcH76Mel486ng/1qBM+41mdaWo0mbPSBUVaiH1LyB7jnRG6YWK1aYkrhkOtM3TlVfPphvleAfeRqe52iqF3CYECR7/Ee/bXOdXKW404Zun0g3+ZTyD9aEalT6ZAL05ZCfUkZHvGtJXREtrpMMBIJx8iPf4+NS3dHynFdYsYKGHwTyO3z+NZnKWtsM/Q6XFO6kL0Jko3I9+eNFq9MKJ5lNblP1J7e+ryrtym4W0eip6WgiOMGD84/OoU9ulOoUv9FWVjuGOQBHxI/jWblqoVSdOFNA9IXoeUPb3j2OjVNkKcOoLU3iUtkCe49tMbHa+XVegxw+VjkYwfgkf3Gj7ba23UbyZBZTORxMn75iO+ikTrotJ1AWaVXBxIB5n41FdsKb+W6/tvhT2uPA+NE2+3dqVSiQVK3eXdGV+PiZGhjbPWo2SUamYDHAYRj+3f3XRRCqUQr/p2yGHoJj0zwP7HXtHa+Z+3VBlDKNwTHbH/AHGi7vaitSDF/wByickA8j/I4Ogb9w6UtxTeSpW729jI5HP8HVSL1/EbUmKMklcTJz7f2jXuraltqNZRUIEsATPM8QfkRH417qqFyy67rUF3UHkaw7+LarECnTMnide09xvKrhPShidevx5S8u/FuG3kd9K1etIn1MB+dUY8M1WWalWo3wojXux8HJZUdlLWkgBjJx8avH9lb/kGani6ipPrn7Z0tU8XnlKTsDwYgf31Y7Xw0n6VSFAOSYAnv3OrDf8AS1/T0rR25H2/vq24Qv6lmq3Vt4WCimqXR9RnnTLdM3HmKlTcEXdkX/fWs6j00jyiFE+kcSe3ftp7f9LY1KRBCi4Tn8cat2EdQtmU+2EHhMHcBHNVwQeSYJjR+neD6fnOppjAwCdbnedNZa1MlploC/cEado9GYbm6302kT7cHjvq83yD4vrGdK6B/wAxFRFjggcTp3adBJ27KeVJGeI1p9jtlXcuuPUCIA7jMn5g6N0vaBatRIgETB+Mf7jWfLMtRpRDOUvDwfbqQMpifkae3XTAUp1QJIiLff8AGrzp0B6tMCY9YzjOPxka82FKaNWnJFrE+nkXeoAe+sbplrbEEupdOIsqqgkAEnuByQR9tG6hswpWuDgAT7kH205QoFtuUBYFZAJGTGQSPn215ToTt7XUsU7E5xxMfHbQSe+2gp1FqgfUACsmSO8Dj20ars1o1A8G1sNAxn3/ADo+3r+ZtjmIDAmOAJBI/HfQ0omttx6oKgqD3MYz2M4OgobmitGupg2uYOPSAff8xz769pbMUK5gGyqYI7A+8dh2/OjPWu2wZgrED1iZAIME59jqG7cvtlcgh/Tx2cHkgdpGqlbyitm4ZSJFT/sYA45Gp7HbGlUKMQRUkoPa339jH+Nd1UlqdOoh5KnEnH1cj7Ea86pSM0668ABjknjOF44JGqlaOwJFWpTbF0somRjBgdhwY+dR6a/medSaTBMYiJ7fgiR99O78OtWm6AEcMLZY3QJDdgOT9teDbMu5uFMeoAOw4tz88gx/Omhav6Ui1adWiwkAkjBBgz/cMGzr3bPfQdAFIp4UMSZWJEnMYkfjVuNqwrXggqQRHcDB575/zoW16WadV2BFj/0+x5kfydVK1Z+mFegPpDUyQDmFj6SM+0HUOpVJ2qssk+n1QJVh3IPAkf31cbfp6Uw4yQ/M51FKVNFKAYaZHbPOijap6pUL0qdVJ7Nj49Q/EiPzrzfbYs9LcUlJJGY9jDZBznjVsGVRCgADgDjUTW0Enutk/npUW2AIb3g8j29j9xqK9Ntq3BiVIa5WMjJBEe0Gf500auhvV1Gg6OxVHZx/XFw7EjAP8Y15S2iJdaB6vq+YEf40Pc71UEs0AzHzAnEc4BOhV95CB1BdSLhZmRzI98aCZWmowAB+NdpWjXvUOhVlYSCO+vNS4YTYeHidxmIUYg/iY/nVn0npYbcVDghQIjtJP98atl2YmV9LxBMdtHjywSGz3+Y13yzyWP8A5ktzsgtNjbMAmOJ0ns9gP0rFiE9TEkHj1asqO5FehVuXAEMByRaCc/nQ+mbcPtWRSyG5pkSVN0lT7n/51zuZYqio2IOzW0Fu4ExPPP8AOjb6gv6RYEm0AEdvTz88aa2G3DbUKSQZYe5kMccH+NNbTaq+1UDPpgGY4kfjRyiHWnpikhZZYLcoz2tJJAz/APunOpxYr9gVIGIOR+caiu0u2lOXEBMlV5FpEZyO2fjRd21M7ZGtLC1bcEkMR6ZC/P41UredZpqClQzcpwMCcjmc951dKBqn6kwbbK7emQpJxORJGeCeNW20rXU1b3UH+RpiORKs6gSu4pFREt6mgREFcn7241JlCbkHMtyewuEe2cr76P1nau6g0wC6kFZ9wQZ/zo++2RdlZTBUrMzBAYHI/n+dVCySbgjdWRzIwORFwJP8jXu1UJuWRQIZWJt/1qQYPyQRqx3OxV3RjIKEMPxIz/J0UUFuDR6hOfvj86do3KvptMCs6CYKgmTJDKYIOcmCuvOk0mStURgMi6R3glROMG23HwdW6UgCSFALZJjJ+578DU79O1Tkqun7Nw9VWBsYDPacrCj7QfzonSemPTDq7Ag2wRzIWCY4HAP86sbtejTUC5JJ0gBKi3H9wsZ7i7/7zqVLpSCmaZkgkk5zJM4jjOnLteX6qhXKFHbKi2qIUTj7mT/cnUlQARGBwO2u8zUS+pJk6iTqJbQW3ABALAFjAE5JgmAPsCfxotUNqFSpro0tXrqpUMYLGB8mCYn8HQ0kz6DUcAEnAGSTwB8nSlbfkV1p2mwjLQfq5GeLSAw95j30ruWejWDOWelUPltMWref28fc2EnmQTxoJ+nu0cMVMhSQY9wAf8EaWob0VbgoKlT3jIwZA9iO+gVAu3r04W0VIQi6AAFYgx3IKx8A6lu6Yo1Vru6iFYPCn1UzH3+l4P2JnUbKbLcGsj03ANRQxS+UvU4BYD2Jtb2I+2idGqk/s1PrAlQ2WKCAQf8AUVOCe4K++idZoLRdaqgBi4jgBifrWByzICRJiVGodZq2eRWSSC9PMgSCGwceq4dicsF00rJdLdUrVNsZ8u5vKmZQgBik+xDXIfa4dtRpoKG4NAsRSrFyo4sYgEqhmQpBn3DDtOrPqKo9NK4VRNjF2NpSPpJPe1jFsjk51Dc0qe6219QMIVg8elhBBcAngyoM44HGoKp/ClMGClVz/qDlbvkqpAn3Pcye+u0Wj4spx+5UZWBZSFW5fSxUEMRmQAfuddq5VwFu69Rf6f41XUKlWu9gBH+ongDWpaDoNXZg8Yn2xrWUTL3bprgPw6jfuoUgen3gygGMZ4M6NQQlK9NrYBiALRBQE/TmTkz8/Gqyv0l+Udge5JJMdhqup7WvSJILZjAaOPmOPj50U8uWOUNN0bcltvUKRIepbb8H+5mcnRek0qg2toWHUuFkWzDEzBBgHtPvrHv1jcKwC3ouL7MqCeyzgH+2it4i3IYhqlvqUCGUgcfVJODzIONVObZ7DYMtGxoDZ+cSSJ/GpbTpdu3FEseCCy+k5JOPbWFbxduriBUDCSAQFjHbP+dM0vFO55NRR6ZH02k/B9+MZ76aDeU9mgpinEqAAA2cD3nnTFNABgQPjWE3Hi6soEXTcstbTIIMkraJOP8AVP40aj4t3BK8QSRd5bMJxjETEjgnB1UG4nXusrtfGThkFWmAjY8wEgcwDae0++rbrviCnt6ZaVZ4hEnJPafYfOhUtZ16NfN+g+OK/mEVmvDZSQFE/wCnAx7fjWz2PiGm9NnqFacFhBOYEdvf4Gq/S2rYtry7VYvXqTrKMT82Ex+NJ/8AjZFB5aKsuEIUZW42G0kCbYkT2Oq1S/JOvLtU/TOoL5bI2ShYCWywHqBBMe8fjUOkbz0PTCmQSyKwj0P6gI+CWXPcalS0/XpaGBuVgCpGQZ4g8Z1Ab8NSWpTBcMAVA5MiR/8AGq/pVa6m1MgLbBVAfpU5UEqT/UGHsYPbXvQ6oqJUSIAPpAuDWPkXTBUzcIxxo5QlbcVKtBKlEkF1mJGCRInBmCIxHJ171NmagGVxTx6iSRExGRwbrR9p0DpBnzqJEAElZunMh5DQYDzEQIIjUOhVlRm25ZWjgLdAKhfNBmc3ENk5D/E6CPvtwau2vptaSMGYCOp5OMw4gj20ruVFaklZWKstqmbmKuGGGCns0g/BPbV8KawVAABnAxzzxqk6fXCVnpFWC1S8EuCC6CCFt+m5BdyDKnAOmlZrcb93oCpRmWxBWSpmPUpPAIg99LdR2iV6a17vLK2ljg2hGDsCOJUg5++h9J3Bo1WpOy2sVWnByWhmJI5UlRiTkox0Xb12p7h1YN5bwAXYRcAIszkMDB/6lJPOpBlf1VC9RFZQyxfAR8Hkek5tIPsde7pTutvUpqQKiXIwzBaOYMSpkEH4+NPbTYCm7Mpb1CCCZHJI/iSB8QOw0GolVa4ZEWwwHg+oiD2IgFWjvkE9wNSDpbQ1qYFcNdTLrjF6kFQe83KQTHBka7Y7hWQ0XYM6AKfSRcGBtIB5NuD8gjGk+sA0ayV5KKobzGZ/SyMcpBMggw4ge47xqXVAadVKqAGTaxEsbCLmQGYS4hSMcr86kl0ZjUovRJdLGKU2IhwiWgGWkMQZE94/kG3r0/3ds3mgEmwkQ0sPMZaZXushscXAdteb7p0VF3dJ2OGYqovuBSLUyLQxVPiVX50ff1KdSia6YcAFXtLGmxlJIgxbLB4yBdxpRXpHUilV6LIFBqOFIJMvCu0kgSzFnIiBA40Nd69LeutvpqlS0ST9IVKkcAAhlf8A9h76PXfz9uKyInmpkioCQrpMGFkmCbxzIPzotUNuaTAqVKsylCY8yCVgyMKwhlYR2OI1Ic7FgTaAASTwBkmT/Qe5OvNL9H3lU0VuRpBYSxW4hWIUt6hkgAn512oq+nv50zT3esrR6gNP0N8PfXR64yaNa4I0NmGqc77HOi09/wCnOhQeNFT2jVdW6IhmABMZAE447a6j1CTp1Nzrk1UT2oq/h8C4wxnOI5HEDtofT6QYlbijNEhhCyOJAOAdaJt2JA0Hc06dT0sJ/wAj86ozmGZ0ImOFKu0W9lZ1ZlDSbfTEzhhxB741LabAG4303Mq0y1wEn25Jjn2+NB6j0+tTJsKwwAiSrsJJYIBgmAJ9/bUa9etKMtOiiGUa9jeScksl2YjkY10iYl5MonGakVlOEVwcEj/UZ4k/0986JQ8O1HIyhx6jeog/MxGhMxZV7KZEgiKhWQV+PvgasNnQI20NAYiI5A7D78DOsZKFXV8PMYYvTVb7ZvHMTNokx8jV1vOltYHvVgZBIJE24DAMByM/jSXTelmpUVDgAEt9iYx/H99XPXWEhf8AsD/8Gs5cmFb03p1RUMPTBAJ9Tr2+JJzI0y+zcgeqgwJmTUkFc+oGMhTz9++kd/TAVmtDem0L2MyPweefjVPRZwQCXQNhBcyqTcJHJGDyIgDvrpEXHAumuq+HHqfTUpE/USKikfYSoA/B/wDtdfDFek/mL5a5AkbiSeZwTHfjjGs9SUNM3ACRN3MexjPP/caFW2mAUORkev0qcklyDGMGOPV9xrWxjfLUDY7xajOroxBx+4lwTMg5Eme0HJP4HR23UaTtUWgzOxyAFtIxJMRJAGPuY51mavVqoSDVqgR6jfIOY/8AUD3EROedT2PWd1dUUvUpOiqyy5kAQSGQnEqwIABODzrMY+pMz8aH9fu1r+Z+lIf03ladSWENgyCFGTx3jRd54gHmLV/S1FrC0FgGYWSpZQIUEsBF04tHIGs8evdQn0V60EMZUmB2BMBR/MnHbQKe76g4ILea0jLKMCO5Jz241mYr2Y/w+m7LxPtqn9ZU4EOCvPGSI/vj40LxBtn8sPtwkrkQqzP9DKxNohjmZEMTiNY/odbdKWuqAvBNk0yVBBC/Ti1iCJM9vY6cW4u9J/TTYSQnpV/TTXItKsJVjHae84zviJqZa2e2q6ilKpQeqSEKj1VEAdqbU291mbWnH34zqG4P6rbYA+q1wwIixoYrBwQRcpMjAORnWbqbJllkepwT755yyNg8meTGrLwp1OrCpVFyvNrxNx+WAyYiT/jTu55FUueidUFekDJLAANK2kns1hJKhh6gJ4YafOs9T21bb17gFG3HpxCKtMgFS84BpkFZlbhUHMaut7uTTFxVjzhRJkAmPgmIE9yBrdMWlWpBlIIMGO+cGQQexBA/jVBstylOods6KqF28kNHYBzyTcCSzKcEcQIGrzZVxWppUUyrqGH2InPz2OlOvbFPKNRxNikk2liFwSVAzghWwDNgwdVG1bQrPSdqVVafkszWnhRNlqwxJYuzPESAce2l23x2+4KOf2nCgAhYkky4UARLGH5mVOM6ZWkd1tSGVWrUz5dUgRcV5amYMSD5iQDmI99G6WDV2xpuAtQKvnKwDSWALBlB5YYPEEnGqjZF9tV29Uul1RWIW0hoSnceWJt9BJI4NgIzA0vW8yhWFWnTupPbeyG4eWqO0kTizJDDBDRzGnuk7vzKbU6gNRkDOmApenJtCj02sp/bP05GQsxpXou6AP6aolikk7cOoFhAv8qz+mxbWAJmCR21I021WpDq1W1wGFkWkEAgjHfmfnXaz++6pu6VRqaVHpqhgKNpUcAD/SySth5UDhSByNdq2yLYDcbXeUTkSPjQtv4nqgkMnA+2vrdTbo3bVT1DwnRqDKj8a3cS9E4THUsNR8YKecadTxMp76Z3n/8AN6fKkjVVV8GVKZwbhrOVelG5pOlVXrf8pb8T6eQPkdtOlqoJFjSOREkdtR8DbJqQd+CYX+MnRtvXH6sgFQIrSEkS4qIxuMzOcgQCTxryzqRzDfJBepGTODwfcad22/AB/wBTf40Ku6NvAjQZ8yQS2BCcDiZ/HMd4HuUVNwiQQt6AyMEMrwA33UY50Rqc9erb3H+q1hUpqkBmn0ic3WsRjk8H+NVlfalZdqbBiDIHaRAUAYg8XYMnTHV69KlWpuUqYamxZTKLaWUSIMGXjtJI9iRPxPVLopWYWWtYAKWQ3CbiCuRznA7TOmNXr9cs43TMkX6erObvQlUAMrAIUkiWbNzSRgR7zrS9a2qol1NvQoFwxiDBNxIAEfHbnWe8T7glUYC4sKqqQSBlbxK5mbQAeZOBmNF6/XapTWGtWoLGQlR6qg9JNxEkHFh5n4jR5Jyr1bOyItoPD/TWvNVsDNg7nsP4H99L9WQlnckAKDzJ+kZ45441WP11jtlKVYDqoeC3BFrWkLkzwYEx20ht+oX7RFVmuVQpMTJQ2sMnMwRPP50TnM9cc0dsR2vKvSlrU1loVgHGMywwc8YjGqve9Ip0AC1VnLsFCyeIY+kGZjm3GAdR6Z1ghLI9SEqZJmAcTzBiDBM50Tc712UiFPcAiRP5n+Y99c41tTHOjOGEwGm0oGh5xuiLmBjAB9XHtnOf76ntfL8lmCKXW4HBZbkM+lC2cRGZz+NVnS9vVe9VFwJugfTa68TGRIPAAE6Y6P4fqNUalgIQ0yTNwMOGUx7jgARxiNeqZzm+3H+YNbDe02V1K05psSBCgAMJUm0CO498aj03qqlqoZstDLaSYUgAwYgeoNHPac6NR8IpQ3FNGYOtQinasAiRKElgYEK4Ck5iRnVvV6DttvuR6KpwvqqEeVFSRCEgloZR6ZFt/edHgymZ5U6sRDOdP6qWr1aQDVAeFIOCohrR/pIIM9zMaj07b7ilXZEUUr2j9xwSGj9v0TIUqpiRm3nnW267uVpVNvasWtezWSPK+h0DFfSxuVvTmFPbTfiDZVin/D0qZchjccsrqJplQVIYTIyRAMgjXTwYx3PbPlljtr4Zqbeor1aoWnNhsByKhkSbbU/cJ+PVgZ1PrHhM0qj1z9CukWsb2pmPMDBvSGnJbAhB7Rrc9U6WtWgQ9O4EAlScqeZULIZ1MRnESCOdd0x/1NFSWtq0jbVVSwUVUi5SXW4j5yRdmTrpWPxi8vrH9V8JDb+qjWq31QVCSAKpVS6q1sOyng25AJOBJ1uuiGnUoU6iCVZQySoEA8ACBEce+NJdI2CttjtqpV3pGJBM2yxpNMCCVxK4wc8jUugVmWpVpMlgxUXMyWMVADauA0RjIbk9qKjpTyb67tS9FgEVzEQxj0mA9rR6WtLQfcDVf0Kt5+2NIuPMpgJepD4ImjU9RIeUsMnBIaMas26wgrLShrmLRIgekT3zDZtIEG051T1m/S15FNadBzTp3LGS5NsoCBTtcxhDIeS2I1JLoQdHqUnZlUy9O4BWN4F8CSUCvkCTN/sIAujbh6W6qpU8z904LmYamAotifS9MBpJyVPBMaB4goWMalKmy1PMkNIXzXhblQk4DoDmCCU4EXaN1pErUV3NFqSh1DeaaZLRH7LLgiVcg+sGBOV50ETebn9PX8yFFNv+aR2XhKjFmgWmb2gSGXmNK73bfp61M0aZs9Vy0w5WxjLD0kgMGN6qAJ9QxpgOm7oBzTDVaVysCoJDrHmJ6laFYgHA7LE6S6ZUbc0PJapUFSnYwqEEMwJuUuptJx6GRoBIPPOqjBjquyWjVWutwN7MwRZuLL61ZzC0ka1SSeXVe5yTfKtemtWlZdBKu0i1hME4/pbJUjsQRpLpPTT5QobhQqq00fXDQGY2gGGIVbQcEEMe2NB2FU7Ws1KoZViWYhWVUukh2uxaQIZpPqGeY1Eeh4pS0ecjLUGGFhyRi4Y+lhDD4Ya7T3/gdAcUUA+BA/gY15qTN0uoaYp7/GstdVXlT99Ep9RxojKJ6l69zUfrLtI7tpYKOdVdLqhBxqvodbZqz8TYuCIg3NM4u4j4/nXPUn+ZpTlELjZdSY1rA/pCMbVmPS8SxKiDGIzPYxoArf8AG8opBqyJkkMtMXQPpNwAhuwxzGqlN+x3Km7+lwBaVP1Kc4Ax79/nnXm+eK6Oe7DgEsfQVE54BJM/OvPt559wxu/6uN91FRuEALSHS5uzKUeADiQCfckE4GdC61vqQdDAZw9MgTB+q2Y5IF34nVX1ZIdWtJzT4JiQ2JGR/UTx+e+u8Q7J4B+HiW5Kww9EG44PGdGOETOInKalZdc3ylBKDzIJQczYVYiRk/0wBydF6rXDJkEljbKD1AMCM/8AT7/9nUd/0j/hy9Quqj+lBM3AgBxjkkC0TmOdXSdFpU9ojkfTSD1ZNRXBS0kBUSRw0n44IMjpho3EV6lnLOpll9tWNTboAxBCqDgtAHpiFGeI47fnT+x8LX7FjcIplwSQRmm2WE/yCcd+NaHw/wBGptsq1OyZauoKkBrWJZbHOAYYeqeZmM6P4Urh/PQ07b6he1iCXV1ClmUkn1FT/SBEQM69GOjEXf23LLU+MXsdk5pvTVJKM6KCSV/1JJnMgqTHvq28L9JSrTYVAE9S2r9JIqD6SrSZLBxwDjtrQ9Hr003NZKS0yGSlUBVvTALUmWQCMFDAA+8c6Bs6po7pvWHaqGUBWLNZRYWh2qSVZVqmQX74Gt46WMTLM5zMEej+HhRrMlWmsuiOiqxMlPQ5VALiv/LzbydaGn0lV4QD8artxQrJvKbBFkvDmnTa22sCCWYqBAZFLMCTxIE61NCmzrIgGYM8f41vbF3TFyyFDbeRuaYJrMXDUiz5uJHmKS0weCoMc45OTdWFSnXpuTFMG4hnYH1RSgIWIIlgeABHctOi+LemsKlOpcBBUsBMEU2NQEf0XkwuYME57asuoPT3FEVqlvl07aoLCLbvpMH2JnMgEA9pDapXeIUrI6EKpb1FJVSy1Eggrc3JBZcKTnldG3/SU3aLXRS61KarIzchMoyiGFwJP9JmTOBp/plU1dr+4tM1qJanlQyrUWabREAgj2gEN7aJ0c1np1ablBDMqimAoWkwmmFIVcgYkAZGi0S6kqbrYFqkJ5RB3Aa822FTWpsUW7KyCQvfiJ1c+G6l1BQz+Y6eh2xkjIMB2gFSpEmYzA41W+HtxFWrSJZS81CjMJXim1i5tXCtgkTUn+rUukhaG48rzRUJRKbZYsHQFlvElVY088gmJA9sNU0dWmGUqZgggwSDBxgiCD8gzrP9EqrSrvSAgVZYeokeZT9JVRAj9uxiZMmdXxfWZ8TbY06iVqSIHZibvVcaoWEHpEG9FZCXMTZzpEI0qTbfe/TFNvTcqFU8pzNJZAIJpOHmLRFUE50brYShVp15rsxqABUAZfUAjLxcqkC88xaxAB0fe7KludqzkOVrJJBLsYdbQGprJ9MzaBgieROpdPrJX25UsajUWNOo303VaQEsArRDcjMGc99DRPq+1TcKK9Oqyn9s0yQ3ll5DUni2QTcFLLypKkEY0Lq9u721OuqLUsqAsCCphHK1ACYYWuLoODYJHGnOgVFCttShQUkSxWIZjRcYJFoAhg6REekc6B0t/wBNWNOpUU+c2AotVasExbJIZ0E5MShiZxWqG6BvPOoWPl6cJUgFQxHDKAfoYQRn/eEuj9TC7l6BaEJexStpR1Pqp+wW0hkUTK3Gca0yUgOAB9hH+NUPifa4WqS9ilQ4V1VUgyKpJEi2INpBtY6lZWv1I0N63mStOp5aD1ArJuhws+g3SrSM4OANT68rUiNxTNSpBW2moUpkhSFCkGXung5WZA0WrXO521NjC1FdblVPMF8Q6KcEKVJ/cBGDMxyLolX0ttnLNYo8t6k3Oh97oYlCIPvj8jTuqdNvHmUFVapYE1CbSpXuwODiQZEwTqYoruaculM1VBV1w4WYZqZhoIYAGCe4JGlOkrUo1HpPTvWoZqWoRT8xgS9WXwyvgFQTaRwZ0PqHTKdFvNWiWyzeWoAFRnKlgxYmSCt4EAemNSTpDeRJdckmHChlBJIU21ADaCFkATE99dqwpU6VcCopvVshlYwe3Y/H8681J8mfeTsyCWdjTAODJPfJy33+NebPesq1Ll5ZiJ+wE8AkY50iu7K0gVgGFGeMxqXThcjc5apn5k/gn+2vPONYzfVukTzCx6FhnLEAiyM4At98Y9pA/OjbLb0RXZUHpFMEQfSPUcDk++eO2q3pKKS4YHHlTwJIXmM5+f8AGmPD+zmtAY3BMyoAi9owDk/HH86ssbnLn1CiaiDOx2JG64kE1TJ9jaQBjMZ5mO2rLe9H/epuRJerSHYBMEXTH9ifbTm02jfrKd8AKXRDAM3U7zbB9JgcfUR2jVn1uhTWuhVaj1poEJkqVFQrK+k+oSSwBEqJPGukaMzWU/GJzriCHiboaLSNVlZ2FNiLZtNpV7THMkD+ORGrXrHT1WmjhnWTaQgJDmojKA7f0KCZv7EDvGnvE3ThUouYgrTqgPewVQVMl1H1qOYg8YjUt11Nae1puCQrCkCxT+l7RleVmeT9MyeNdMdOIr8YnOZA2lRE2NKrUcoqLSYspJMi0CZ5BMfVz3767wttf+CFO4gg1qdyE3A3uJV4yROGEiRIJGveh7yq+xDKis4WoAjWohtZ1UQotRYA7YGmfDFJm8+SsCu0BYhQVVrSQAGOSSf+oZPbr0yrfDG6tq1gfMhxSceaD5hhfJLOAMSaYntrzpSBd8T5nmPUpsuECx5LgkcysXiQBnBMaf6TQs3xucFmSrTgPe1tNxUAYxIIFSSDESIkRBwj0t9NtOnRdmHpIVqtSqFyw5ci05I5IjgnRapW9NpinvbWYk31qVoVyFvtr073qNj0yBbcCWgREan4gXyt3TbzDmpSa0/0o48h4AyQWsgGRMn7WHiHcUlPmhUapTakSxI9MOqn0qbywV5gCMgHRvFOwcorK73IWOB9VoLhDbFtxCriZEj+qdFkh4m27VLvTdAOLo9SMHQcEkSDkAkezTGtPSen5YzAbnmZ5M/Oq/fUWqbUOtMCoVR7WUhhdF4ICkhoLYjB/nXeEkpnaoiQyJKrjlVJCtyTlQIJ5GdV8iuA+r7amQpVRUKsrqpJ+pTgqw9QaJ4+3fSnQkatQdGRkZQUNO4XANNqlrpBtImcj5idahdso/pH8azfh4uN1VvWGqAipAa0PSYqpUMBCmmUOAZM5OqZUQD0PeCK1MEH6WBuuJg2OD6RFrCDI5J0LbbH9PXpC22nUHlC2WY5uoj1MWCLNQGBAkHA1Yb+k6bymVRjTYu1VgFtsK2hXIUcOVKgtP1GYGmPEXTQaZdaQqOgDKLioL0jfSDRBtDTwQe0HRZpWbzaUdk6uohVttW9VFOkzBaxAILWCVcicm0cKBp7xBsHLB0CYWQSVDiohuU5EupFyxdieNM9VofqKC2zDjOQPQ6wSQVJMAyBjIH20PaebU2toYLuEXyy0q7BliLuwLC1oMfVMaCtKe6Q0xUkBIuk4AHvmDpLe1U3VCqlJriLl9DlP3KZm28DAuABwRyCDkaS8J7ghXpuGVg9SoisRIpM7BYE3BQQ0SOCM6GjU9vuQVqIqN+y6IvFRnupliD6TLFYzN4J02K5G6DuMNRqFQx9aUwZK02AuW4AKxV7x6OBbxpHpyvtt0EIJSofKmXqMbFmjUJIFq2hkY+oXW5zqfVqdSjuadSnTBW9QCiywV5NZSvabVe4RxmTGnOuU/OpEevynUBjTc3QxGQoBHpMGeRmIydDSu6ylWju0q01eoCtVigDEtFgsBErPqZxdH0wO+nut9BSsVqh7HUg3rmbQ1hPYhS13zAExqW2rvW28OGWoPS1mAXXupJEqcfzGqzw9uabodqVLU/Kx5sSyklaiOtotKtyM4YZ1Wl50zqAqKRm6mbKgPIYe8YyIP50y76y9eh+hZqgZ2RjTD3WwlNVskR6qjricDEe2r8VLVluByeZ+YE6BShLHa1LvU4MBotVfLlmLhBJZ0ELi2RmJzo252II8ygouYl1qAghSwEsFc2qGUWkrmDxqxp1adcMVglGZfUv0uMSAf8AI5Gq3pV1I+WyxTJcMSIUVCZ9NxlleTHMZ1NQc6f1AVQwxcpAdR/QSAYBP1D2aADpmvtg6kHuIxz+CODqm3KPQrXICy5JIUQVGAjGZkGSuAIxq5SvcoYcEA5xoKjPh6OWY/IkT+A8TrtXZJ12hPh1imkFMAQuP4j+8aHQaKD23Y80STEESABnV8fDZWgr1iFEDzLVLx/GAB3JwNMdE6PTfZmqxWIqHJAUKJi4KMYgkRP50RpTX+xvjtmekbpmZwAThOZx6Y47Tz860Xg3aMNwA6lL1e0Ocs15MKSPUIzySNWfgvplNvMmkEMqYGRBX0y8m5o54iYzGrTpe6Rt3NKwoaLG4KJJ820+oZtwRkiSONdfHUzLG/ikeroU3VBh6j5yiMXWsjLANsIP6pLAmCBOi+MEiizqWuCqLbwKZUOhJamfqIzlROY+0+s2itQa0FjWp5bMQGEqBHrgwGMxJ0XxLt3KhkFISrK1R4BpoYYkM3bHAnMdhrbNnOvI7UlVGRQzQ0zNlrfRAIu45ERPxpSlsvM6dTtXzSEpOgLtTuKFWU3mCvE5jjOmuuGdneahpiEJdRfyQBiPUM84GATidF6Btb9maSkqAKlJT6WYQWUEi0KT3iPyZ1Wqe+GwDTqUrKdiVq9MgCBEyBbnzCbjcxOSTzqHh2klKvWpUwqrbTdcku0l72YkxBaYgAc6a8ObDymrISpZWQsQMmUX1MPckExJ/wBtL9F260Nz5QVF9FQL5ZuimtS5b2PqBlybZiSYGsS0FV27rvUdrworQpdlCkVKMQkGanrGEI5k8DTniik1oI+lbat3pENScNliwIBWRxHOROlvE1a2tS9KialBlc5NyM10rEYpybpkT/Nr4h2Jq04W20h1qT9XlspkI0Yk2zPbWT8S6t0ZKtIgsUUpUBCmFIqDJIGSe4IIPznRGqs22R6QJJWmQCvqgwDKlsECTkn86Gtd32aPTIViiMLlLcRItGeJj+dedArg0qir/wCXUqUxPBgyCD7eoZHzpDzw5tgu3ajcGKNURrSDBJJg5YKYZccCRjtqHh+pV82qKiuoimqBiCs0xDlIAkElZIEEgxqXQQ61KocIrVLatikE3EWucGSJA9RA0nUazf3XufpS0j0qKsmQzH1SVUAKIER31fp+tRGs51qp5dVXeqgppFUBnIcZsqEggykMsWgQeeZ1fzqp670fz1GbWGLu9hi8A9piJ1rJnEPxVt1NI1G802K4CoQRJAIJQ/U1wUKQJk+xOjH93bq1S8MlrkIbWD08kZgETIIOCNSUu+3gGmalpAOfL8wfHMSNLdFpGk1Sm0C5jVQAz9YF/OT67jwBkaz7PoLw/ukcVKKqBTpkgKTffTcXSzHEyXFokCNebOm1DdNIVadZQWIP/nLhTk90gRzK+2o77cGjuFqFAVb9p2H12zNMATEBiZx3GheKdrUChqQYmVhUUXeZcCGuJ9rgccHURup0mp1qdami4YJUN0TRfLYMAENDDtyedS6/0g1R6IF//NIIQn0wj3WkllIWMjBOmN3tKe5pKxCsAwaDx6TkSD7jj3AnQumU1NFqNUioyiKnLXK0lSR8j29tSGpj9RRgkeYphiom2qv1QGE9zkiYPzqu8L1lQHbXXGkFiVt+qWtC9gOw7CNd0uvVpVUV1AFUNfapAFRch5OTcsDJMFdS8SOUKFJVrr1YfSzr/wCW2YF4kSZ0H8Aq13obks15QWoxb6WRjIqSFAuUypA7aP1PoitU84EgkJFoEgoxab+ytwwg++mN4g3NJXUAkG5ZJAB4YG34kcHS3Tt5P7Dm/EhjgFCSLZ7svfjtoQ1Ov+opCqkhoIFN4EMJlWlSRPE+3bXdEoPTpmmwhFxTzJtIypPJgyJ9o0nudwu0ct6rGsUgtgdvMk5J4BGrtKgIkQdJUNZP0zeYHcgD1gqWLLOIgASJ+8ae3+zSskxfIx6iAf4Om93QvUiY9j7HVDs92Nu/lMxIJAPYITwQv+k/GhCdG3rD9lvWV+h5+pAYliMBwe2va1Z6FUsJqLUIBRQfT2vBPJ4nR+s7Zyn7ZYHH0xg83fP2123rmsrIfTUSJExnsY9jqKVTpl5uJyfY415qo/Q1k9KhgBPBxJyY/JOvNC4I9cLJtJgY8u6UuUICC1ymQBAiTxjTHQab1tqxY3M/mYcYF0lUYERABAPPfTu/WNsIZaceXJcSsSsgiDE8cY1Dw5VZkcs1yirXEsSSQGOQZwoyAPYa9VvPT3w10+qj1fORUv8AKMLFtwQBojMSPYAY5zofSdrbuSGZC/lvimIUr5mC0x6oIGAe5nU+isP1O5IIaVoQRMEAMMAkkD5JznXu12q0t4oVD+6HZiG4Cxb6FgKgk8g5b3Os21QfV1t3Abyj/wAzbfuMxCPLMIAH9S/6ZzcMauOs7UtTLCElaiveIYgggQQcf3+2k+u7B2qq6pKA0fUv13LUn1drQDII+dW3Vq5RVgr6mt9QmZBgCSAD374BxrEy1AXSqrVdmhWaZNMBS0TgATwcGPaY9tR8LUrKdRAxcrUcFitoZzDFhk+kk/2/Op9FqltlTZiLvKybYFwBzYAIE9hqHhlCDVDPc4ZDUNpVbiikxPvj7YGggeHt45r1fNAUtSouwB9KvLqRceSYEDmNE3yqm7pFAq1KlQK7FJJUIzEKT+cggScyde9Ocncy1wNjqAy2/S8yFBIOCPVPbXnVOnAVPOeqcVUZZBlVkAJg5Wc5986F7O+ItvWelFFgjGQzHlVPJDciADgDJjTNHqQG2FYetbAwtBYsI7CAT/A1Hq1RxT9C3SyhsxCnBPzHtpfoUNtQha4LfTP/ALCRGNXsekvD1RmoMrszMr1FJmTklhk8wCB+NQ8O70vUqkzDBHAaQyiLItP05WfydB8NhVd6aEhYSoCzXNUvuuYjgC7GNdQanS3pVVcs83kzaqgemO0STz3nUfqe06Q9HdeYCvltcoBwQHJqNB7+rhfudT8T0WZU9YVVYO3pJMU/WbSBMmANd1nbvF7N6KRFa8xgoZtAGYtkae6jtBXoxeVDCQw7SOY74PfUBtrufMRXHDKGGIwRPB41Debe9CpjPEzEjImCDzGlegVB5RTP7TNTF0SVXg49xqyu09jpR9FISoyFkuqA1QqzAIhXIJHF0Y5zp2j0VFqeZJmXOST9cFgJOBIGBpDqu3itTqQBa4k3R6WwZ/MY1ehtZhqVb1zaUyhLJdML8SDcsjkgMBoO1P6vagPIcxfGLaiHMe2R31bE6qNpV8qsykoEqH9tRzfy0+5POqVDuhUzRBpMyZLOoH1G5iXx7SdC6lUNGstRFMfTUAH1BiADPAtOftpbrVFaEPSUKykviZYMfWI7Tz99WFeozUJp+okSsZkH76D+vep7J3ClXYQQSEMBgPv2/wA6h06saiMlRlaonpqAZCtyOR7QdR6LWcA0an1oBn/UD30vQ6VWpVg49YJIb3KniR3I1ILa7503Do5FhsCiR6WzmAMA/wCdNdR2MAukK3MgAZ+T86P1npPmrCkKTEmM4+dMnZg07H9QIg/I00rVVOou7pMuVZTaZAJVhmQD2++hdH3BWo9IhoEEEqRk8j/fVztNglMQixMT7mMCTovln21UrROkOpdJpVhFQTxnvjPOrQbU99S8gaaFkNvQsUKJMdzzqSbWCSAATye508q/GvCNFKyBonXadjXalbL73bF9vYtQ0iQgDrgiIxkjB4576B4dWKDmVgvVkrBAyQRPc+4zqPWqCLtkFSXhqUXEhmZSCMr3n8a7olAJsyzwptqkseBcWP0jt/c63OQpLoO1/wCKqkMY8unIMerLWkQMKB2E/iNe9N27DdAvcYbcEBs+lisHBiOwBmB7aP4cRVm0k+imsgQmByoOc85+Ne7Woz7kEXBVFQENjMjJHf41m2qB8T7cs5AZjcKHpuBUBKoYkU+ZPvwYGrrfU18sSWMOGkwSM/OI+2q/rYzK2l5QZGSLgY0frIJogMoNzqD6ohSeQfeNFqhOjVFfaDlFhs3eoAEiSRj51HogQVa1jl8UzcTIIIxEYzGp+GBdthgAS6wAYABIAAb41Y7Xp6U5K8mJ/HEDgahKvCUqNekqoWaoavrLT5YPrYCexIGB7aP1DoqVmkyDAWR7BgwxxyO41XdUSqlZHCmpFUWhfqCsIMziAczrSA/jSp4QqqCpu4+dVnh+qL61NQgpo2IEGW9R7mc9+c6t3UQZiO8+2qbpm7X9S6oiqhRWUjloJB4wAMahCPTaHkV1UlfUpQBFgYJcE+2DAHHOp9aPl1BUNTE07U4IMwf/AFTPfVduVqjc+ZbZFVb4OHSIBk9/jVl4h2wdQ3puUMVuA+qMH8aL4aNdcuNKFAIY2tJiFIiR7n41HpNcPtlg/wBNs+xX0/7aFS3V21VzDegH4JA0v0Pdy1RfYhlEQArDgf31XyK4S2dXyqwpkljUWSccrgk/J1cE/ONUlej++pSkZDZbtDckac6n016oADWjIYe4OqFKHWdqjKWYTi34APeNC8O1WNFbmMrhgfcfP21Y0dgBTCN6hEGe+p7bYIk2iJ51Ure3aqes9LaqPRAbBVvZhq88vXvk6aETSs3XRxUAJMOABcPbuM6Y2XT1pJasxnntPYfGm3UKJPGp+kaaFyAlITIGdS8vRRVngahLHVQcKevLQNeuh99QEaileNQ3KmJU5H99eMw1PzABnUkTJA1EDXj7kdtAasdBN3DQau4A0s9x0Ly9VmjB3g12l/K12g8KzeBrYUSM9wAMY5/20PabeNsBUe42AMRxPwDrtdqL3w6iTWCFjY4Usx5a0EwOwyNQ2VF13f7r3MVawf8ARPJjEz29hrtdrJe9Vpl6xClpU0sEi0icke2NW3VN6tNUFs3uEXsJgnP8a7XaYAfQN2zI9wURUcC0QInnVmr417rtMMyoutVKi1Fa4CkpUn3JmAMdtXiuY12u0W1McOLe+s10avSWsqUw0fuLntBmP512u1CDXWy1QNTRfUCpuJ7zOrHdbAVVUNyM/YxGu12pTwnsenCnSFOZAxn29tM7faov0qBiPwNdrtaxYmRwNSCHXuu1oPVo++pAa7XaQ5mGhnciYGddrtEqEvqEHXLSAAHtrtdrUQJSGhs8a912owA9bQSw7DXa7WGnknUbPfXa7UkwuvSNdrtSQ0JtdrtRea7Xa7Q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1691680" y="764704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i="1" dirty="0" smtClean="0">
                <a:solidFill>
                  <a:srgbClr val="C00000"/>
                </a:solidFill>
              </a:rPr>
              <a:t>Gajus, de gastheer van mij en van de hele gemeente, groet </a:t>
            </a:r>
            <a:r>
              <a:rPr lang="nl-NL" sz="3600" b="1" i="1" dirty="0" smtClean="0">
                <a:solidFill>
                  <a:srgbClr val="C00000"/>
                </a:solidFill>
              </a:rPr>
              <a:t>jullie.</a:t>
            </a:r>
          </a:p>
        </p:txBody>
      </p:sp>
      <p:sp>
        <p:nvSpPr>
          <p:cNvPr id="11" name="Rechthoek 10"/>
          <p:cNvSpPr/>
          <p:nvPr/>
        </p:nvSpPr>
        <p:spPr>
          <a:xfrm>
            <a:off x="539552" y="2132856"/>
            <a:ext cx="4156779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i="1" dirty="0" smtClean="0"/>
              <a:t>1 </a:t>
            </a:r>
            <a:r>
              <a:rPr lang="nl-NL" sz="2800" b="1" i="1" dirty="0" err="1" smtClean="0"/>
              <a:t>Corinthiërs</a:t>
            </a:r>
            <a:r>
              <a:rPr lang="nl-NL" sz="2800" b="1" i="1" dirty="0" smtClean="0"/>
              <a:t> 1:14 </a:t>
            </a:r>
            <a:r>
              <a:rPr lang="nl-NL" sz="2800" b="1" i="1" dirty="0" smtClean="0">
                <a:sym typeface="Wingdings" pitchFamily="2" charset="2"/>
              </a:rPr>
              <a:t> Gajus</a:t>
            </a:r>
            <a:br>
              <a:rPr lang="nl-NL" sz="2800" b="1" i="1" dirty="0" smtClean="0">
                <a:sym typeface="Wingdings" pitchFamily="2" charset="2"/>
              </a:rPr>
            </a:br>
            <a:r>
              <a:rPr lang="nl-NL" sz="2800" b="1" i="1" dirty="0" smtClean="0">
                <a:sym typeface="Wingdings" pitchFamily="2" charset="2"/>
              </a:rPr>
              <a:t/>
            </a:r>
            <a:br>
              <a:rPr lang="nl-NL" sz="2800" b="1" i="1" dirty="0" smtClean="0">
                <a:sym typeface="Wingdings" pitchFamily="2" charset="2"/>
              </a:rPr>
            </a:br>
            <a:endParaRPr lang="nl-NL" sz="2800" dirty="0"/>
          </a:p>
        </p:txBody>
      </p:sp>
      <p:pic>
        <p:nvPicPr>
          <p:cNvPr id="19458" name="Picture 2" descr="https://encrypted-tbn0.gstatic.com/images?q=tbn:ANd9GcQP2P_3kI0IlOH9Eg2tpDKnH8Xe2y6Y8qMW49IRU76gnluCK7J0B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996952"/>
            <a:ext cx="3456384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7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467544" y="188640"/>
            <a:ext cx="803758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sz="4000" b="1" dirty="0" err="1" smtClean="0">
                <a:solidFill>
                  <a:schemeClr val="accent1">
                    <a:lumMod val="75000"/>
                  </a:schemeClr>
                </a:solidFill>
              </a:rPr>
              <a:t>Erastus</a:t>
            </a:r>
            <a:r>
              <a:rPr lang="nl-NL" sz="4000" b="1" dirty="0" smtClean="0">
                <a:solidFill>
                  <a:schemeClr val="accent1">
                    <a:lumMod val="75000"/>
                  </a:schemeClr>
                </a:solidFill>
              </a:rPr>
              <a:t>, de rentmeester van de stad, </a:t>
            </a:r>
            <a:endParaRPr lang="nl-NL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nl-NL" sz="4000" b="1" dirty="0" smtClean="0">
                <a:solidFill>
                  <a:schemeClr val="accent1">
                    <a:lumMod val="75000"/>
                  </a:schemeClr>
                </a:solidFill>
              </a:rPr>
              <a:t>en </a:t>
            </a:r>
            <a:r>
              <a:rPr lang="nl-NL" sz="4000" b="1" dirty="0" smtClean="0">
                <a:solidFill>
                  <a:schemeClr val="accent1">
                    <a:lumMod val="75000"/>
                  </a:schemeClr>
                </a:solidFill>
              </a:rPr>
              <a:t>de broeder </a:t>
            </a:r>
            <a:r>
              <a:rPr lang="nl-NL" sz="4000" b="1" dirty="0" err="1" smtClean="0">
                <a:solidFill>
                  <a:schemeClr val="accent1">
                    <a:lumMod val="75000"/>
                  </a:schemeClr>
                </a:solidFill>
              </a:rPr>
              <a:t>Quartus</a:t>
            </a:r>
            <a:r>
              <a:rPr lang="nl-NL" sz="4000" b="1" dirty="0" smtClean="0">
                <a:solidFill>
                  <a:schemeClr val="accent1">
                    <a:lumMod val="75000"/>
                  </a:schemeClr>
                </a:solidFill>
              </a:rPr>
              <a:t> groeten u.</a:t>
            </a:r>
            <a:r>
              <a:rPr lang="nl-NL" sz="4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4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179512" y="2276872"/>
            <a:ext cx="87849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/>
              <a:t/>
            </a:r>
            <a:br>
              <a:rPr lang="nl-NL" sz="3600" b="1" dirty="0" smtClean="0"/>
            </a:br>
            <a:r>
              <a:rPr lang="nl-NL" sz="3600" b="1" dirty="0" smtClean="0"/>
              <a:t/>
            </a:r>
            <a:br>
              <a:rPr lang="nl-NL" sz="3600" b="1" dirty="0" smtClean="0"/>
            </a:br>
            <a:r>
              <a:rPr lang="nl-NL" sz="2400" b="1" dirty="0" smtClean="0"/>
              <a:t/>
            </a:r>
            <a:br>
              <a:rPr lang="nl-NL" sz="2400" b="1" dirty="0" smtClean="0"/>
            </a:br>
            <a:r>
              <a:rPr lang="nl-NL" sz="2400" b="1" dirty="0" smtClean="0"/>
              <a:t/>
            </a:r>
            <a:br>
              <a:rPr lang="nl-NL" sz="2400" b="1" dirty="0" smtClean="0"/>
            </a:br>
            <a:r>
              <a:rPr lang="nl-NL" sz="2400" b="1" dirty="0" smtClean="0"/>
              <a:t/>
            </a:r>
            <a:br>
              <a:rPr lang="nl-NL" sz="2400" b="1" dirty="0" smtClean="0"/>
            </a:br>
            <a:r>
              <a:rPr lang="nl-NL" sz="2400" b="1" dirty="0" smtClean="0"/>
              <a:t/>
            </a:r>
            <a:br>
              <a:rPr lang="nl-NL" sz="2400" b="1" dirty="0" smtClean="0"/>
            </a:br>
            <a:r>
              <a:rPr lang="nl-NL" sz="2800" b="1" dirty="0" smtClean="0"/>
              <a:t/>
            </a:r>
            <a:br>
              <a:rPr lang="nl-NL" sz="2800" b="1" dirty="0" smtClean="0"/>
            </a:br>
            <a:endParaRPr lang="nl-NL" sz="2800" b="1" dirty="0"/>
          </a:p>
        </p:txBody>
      </p:sp>
      <p:sp>
        <p:nvSpPr>
          <p:cNvPr id="6" name="Rechthoek 5"/>
          <p:cNvSpPr/>
          <p:nvPr/>
        </p:nvSpPr>
        <p:spPr>
          <a:xfrm>
            <a:off x="1259632" y="5157192"/>
            <a:ext cx="678660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dirty="0" err="1" smtClean="0">
                <a:solidFill>
                  <a:schemeClr val="accent2"/>
                </a:solidFill>
              </a:rPr>
              <a:t>Erastus</a:t>
            </a:r>
            <a:r>
              <a:rPr lang="nl-NL" sz="4000" b="1" dirty="0" smtClean="0">
                <a:solidFill>
                  <a:schemeClr val="accent2"/>
                </a:solidFill>
              </a:rPr>
              <a:t> : van </a:t>
            </a:r>
            <a:r>
              <a:rPr lang="nl-NL" sz="4000" b="1" dirty="0" err="1" smtClean="0">
                <a:solidFill>
                  <a:schemeClr val="accent2"/>
                </a:solidFill>
              </a:rPr>
              <a:t>erao</a:t>
            </a:r>
            <a:r>
              <a:rPr lang="nl-NL" sz="4000" b="1" dirty="0" smtClean="0">
                <a:solidFill>
                  <a:schemeClr val="accent2"/>
                </a:solidFill>
              </a:rPr>
              <a:t> – (</a:t>
            </a:r>
            <a:r>
              <a:rPr lang="nl-NL" sz="4000" b="1" dirty="0" err="1" smtClean="0">
                <a:solidFill>
                  <a:schemeClr val="accent2"/>
                </a:solidFill>
              </a:rPr>
              <a:t>lich</a:t>
            </a:r>
            <a:r>
              <a:rPr lang="nl-NL" sz="4000" b="1" dirty="0" smtClean="0">
                <a:solidFill>
                  <a:schemeClr val="accent2"/>
                </a:solidFill>
              </a:rPr>
              <a:t>)</a:t>
            </a:r>
            <a:r>
              <a:rPr lang="nl-NL" sz="4000" b="1" dirty="0" smtClean="0">
                <a:solidFill>
                  <a:schemeClr val="accent2"/>
                </a:solidFill>
              </a:rPr>
              <a:t> liefde</a:t>
            </a:r>
            <a:br>
              <a:rPr lang="nl-NL" sz="4000" b="1" dirty="0" smtClean="0">
                <a:solidFill>
                  <a:schemeClr val="accent2"/>
                </a:solidFill>
              </a:rPr>
            </a:br>
            <a:r>
              <a:rPr lang="nl-NL" sz="4000" b="1" dirty="0" err="1" smtClean="0">
                <a:solidFill>
                  <a:schemeClr val="accent2"/>
                </a:solidFill>
              </a:rPr>
              <a:t>Quartus</a:t>
            </a:r>
            <a:r>
              <a:rPr lang="nl-NL" sz="4000" b="1" dirty="0" smtClean="0">
                <a:solidFill>
                  <a:schemeClr val="accent2"/>
                </a:solidFill>
              </a:rPr>
              <a:t>: 4</a:t>
            </a:r>
            <a:r>
              <a:rPr lang="nl-NL" sz="4000" b="1" baseline="30000" dirty="0" smtClean="0">
                <a:solidFill>
                  <a:schemeClr val="accent2"/>
                </a:solidFill>
              </a:rPr>
              <a:t>e</a:t>
            </a:r>
            <a:r>
              <a:rPr lang="nl-NL" sz="4000" b="1" dirty="0" smtClean="0">
                <a:solidFill>
                  <a:schemeClr val="accent2"/>
                </a:solidFill>
              </a:rPr>
              <a:t>, viertal</a:t>
            </a:r>
            <a:endParaRPr lang="nl-NL" sz="4000" dirty="0">
              <a:solidFill>
                <a:schemeClr val="accent2"/>
              </a:solidFill>
            </a:endParaRPr>
          </a:p>
        </p:txBody>
      </p:sp>
      <p:pic>
        <p:nvPicPr>
          <p:cNvPr id="17410" name="Picture 2" descr="http://www.bijbelseplaatsen.nl/image.php?image=12-2&amp;width=420&amp;height=3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556792"/>
            <a:ext cx="5040560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s://encrypted-tbn2.gstatic.com/images?q=tbn:ANd9GcRp8GO8mHWHSOeI5c4cqmZHsUs2F5MkX6U7JC_BXCNeLDtzAdzz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779" y="1"/>
            <a:ext cx="915577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28621</TotalTime>
  <Words>253</Words>
  <Application>Microsoft Office PowerPoint</Application>
  <PresentationFormat>Diavoorstelling (4:3)</PresentationFormat>
  <Paragraphs>51</Paragraphs>
  <Slides>27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DATE</dc:creator>
  <cp:lastModifiedBy>DATE</cp:lastModifiedBy>
  <cp:revision>789</cp:revision>
  <dcterms:created xsi:type="dcterms:W3CDTF">2012-09-09T20:11:08Z</dcterms:created>
  <dcterms:modified xsi:type="dcterms:W3CDTF">2012-12-11T22:03:25Z</dcterms:modified>
</cp:coreProperties>
</file>